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043" r:id="rId5"/>
    <p:sldId id="1216" r:id="rId6"/>
    <p:sldId id="320" r:id="rId7"/>
    <p:sldId id="1160" r:id="rId8"/>
    <p:sldId id="1159" r:id="rId9"/>
    <p:sldId id="1155" r:id="rId10"/>
    <p:sldId id="1167" r:id="rId11"/>
    <p:sldId id="1166" r:id="rId12"/>
    <p:sldId id="1168" r:id="rId13"/>
    <p:sldId id="1169" r:id="rId14"/>
    <p:sldId id="1154" r:id="rId15"/>
    <p:sldId id="1156" r:id="rId16"/>
    <p:sldId id="1158" r:id="rId17"/>
    <p:sldId id="257" r:id="rId18"/>
    <p:sldId id="1157" r:id="rId19"/>
    <p:sldId id="1162" r:id="rId20"/>
    <p:sldId id="326" r:id="rId21"/>
  </p:sldIdLst>
  <p:sldSz cx="24384000" cy="13716000"/>
  <p:notesSz cx="6858000" cy="9144000"/>
  <p:defaultTextStyle>
    <a:defPPr>
      <a:defRPr lang="x-none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" initials="F" lastIdx="7" clrIdx="0">
    <p:extLst>
      <p:ext uri="{19B8F6BF-5375-455C-9EA6-DF929625EA0E}">
        <p15:presenceInfo xmlns:p15="http://schemas.microsoft.com/office/powerpoint/2012/main" userId="Fiona" providerId="None"/>
      </p:ext>
    </p:extLst>
  </p:cmAuthor>
  <p:cmAuthor id="2" name="Yves Loerincik" initials="YL" lastIdx="3" clrIdx="1">
    <p:extLst>
      <p:ext uri="{19B8F6BF-5375-455C-9EA6-DF929625EA0E}">
        <p15:presenceInfo xmlns:p15="http://schemas.microsoft.com/office/powerpoint/2012/main" userId="S::yves.loerincik_eqlosion.ch#ext#@hessoit.onmicrosoft.com::5de3db13-70a7-4af9-bffc-5a75b835273f" providerId="AD"/>
      </p:ext>
    </p:extLst>
  </p:cmAuthor>
  <p:cmAuthor id="3" name="Mastelic Joëlle" initials="MJ" lastIdx="3" clrIdx="2">
    <p:extLst>
      <p:ext uri="{19B8F6BF-5375-455C-9EA6-DF929625EA0E}">
        <p15:presenceInfo xmlns:p15="http://schemas.microsoft.com/office/powerpoint/2012/main" userId="S::joelle.mastelic@hes-so.ch::9f902778-7045-4f43-81d1-b4c95782cfae" providerId="AD"/>
      </p:ext>
    </p:extLst>
  </p:cmAuthor>
  <p:cmAuthor id="4" name="Kuonen Colm" initials="KC" lastIdx="2" clrIdx="3">
    <p:extLst>
      <p:ext uri="{19B8F6BF-5375-455C-9EA6-DF929625EA0E}">
        <p15:presenceInfo xmlns:p15="http://schemas.microsoft.com/office/powerpoint/2012/main" userId="S::colm.kuonen@hes-so.ch::2076f80c-7b3f-463f-bccd-c5d8f8b26a59" providerId="AD"/>
      </p:ext>
    </p:extLst>
  </p:cmAuthor>
  <p:cmAuthor id="5" name="Zimmermann Fiona" initials="ZF" lastIdx="4" clrIdx="4">
    <p:extLst>
      <p:ext uri="{19B8F6BF-5375-455C-9EA6-DF929625EA0E}">
        <p15:presenceInfo xmlns:p15="http://schemas.microsoft.com/office/powerpoint/2012/main" userId="S::fiona.zimmerma@hes-so.ch::95119e45-33db-49ed-9c0d-d18137993e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6B"/>
    <a:srgbClr val="92D050"/>
    <a:srgbClr val="D8504C"/>
    <a:srgbClr val="FED496"/>
    <a:srgbClr val="E43A48"/>
    <a:srgbClr val="FFFFFF"/>
    <a:srgbClr val="F89425"/>
    <a:srgbClr val="F18741"/>
    <a:srgbClr val="FF8C00"/>
    <a:srgbClr val="82E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E65D3-5181-46C8-9E38-EF25237CB70D}" v="7" dt="2024-03-11T06:08:14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onen Colm" userId="S::colm.kuonen@hes-so.ch::2076f80c-7b3f-463f-bccd-c5d8f8b26a59" providerId="AD" clId="Web-{E183F308-3553-4413-9AD7-64C18EBFF946}"/>
    <pc:docChg chg="addSld modSld sldOrd">
      <pc:chgData name="Kuonen Colm" userId="S::colm.kuonen@hes-so.ch::2076f80c-7b3f-463f-bccd-c5d8f8b26a59" providerId="AD" clId="Web-{E183F308-3553-4413-9AD7-64C18EBFF946}" dt="2022-10-13T09:57:43.412" v="7" actId="20577"/>
      <pc:docMkLst>
        <pc:docMk/>
      </pc:docMkLst>
      <pc:sldChg chg="modSp ord">
        <pc:chgData name="Kuonen Colm" userId="S::colm.kuonen@hes-so.ch::2076f80c-7b3f-463f-bccd-c5d8f8b26a59" providerId="AD" clId="Web-{E183F308-3553-4413-9AD7-64C18EBFF946}" dt="2022-10-13T09:57:43.412" v="7" actId="20577"/>
        <pc:sldMkLst>
          <pc:docMk/>
          <pc:sldMk cId="3043459349" sldId="1113"/>
        </pc:sldMkLst>
        <pc:spChg chg="mod">
          <ac:chgData name="Kuonen Colm" userId="S::colm.kuonen@hes-so.ch::2076f80c-7b3f-463f-bccd-c5d8f8b26a59" providerId="AD" clId="Web-{E183F308-3553-4413-9AD7-64C18EBFF946}" dt="2022-10-13T09:57:43.412" v="7" actId="20577"/>
          <ac:spMkLst>
            <pc:docMk/>
            <pc:sldMk cId="3043459349" sldId="1113"/>
            <ac:spMk id="2" creationId="{3DF1E25A-5777-088E-4231-ACCBC51CAE16}"/>
          </ac:spMkLst>
        </pc:spChg>
      </pc:sldChg>
      <pc:sldChg chg="add replId">
        <pc:chgData name="Kuonen Colm" userId="S::colm.kuonen@hes-so.ch::2076f80c-7b3f-463f-bccd-c5d8f8b26a59" providerId="AD" clId="Web-{E183F308-3553-4413-9AD7-64C18EBFF946}" dt="2022-10-13T09:57:30.443" v="0"/>
        <pc:sldMkLst>
          <pc:docMk/>
          <pc:sldMk cId="2973546627" sldId="1154"/>
        </pc:sldMkLst>
      </pc:sldChg>
    </pc:docChg>
  </pc:docChgLst>
  <pc:docChgLst>
    <pc:chgData name="Kuonen Colm" userId="S::colm.kuonen@hes-so.ch::2076f80c-7b3f-463f-bccd-c5d8f8b26a59" providerId="AD" clId="Web-{7007662F-61D7-452D-9D42-0FA086367CD0}"/>
    <pc:docChg chg="addSld modSld sldOrd">
      <pc:chgData name="Kuonen Colm" userId="S::colm.kuonen@hes-so.ch::2076f80c-7b3f-463f-bccd-c5d8f8b26a59" providerId="AD" clId="Web-{7007662F-61D7-452D-9D42-0FA086367CD0}" dt="2022-11-02T13:54:39.192" v="31" actId="20577"/>
      <pc:docMkLst>
        <pc:docMk/>
      </pc:docMkLst>
      <pc:sldChg chg="modSp">
        <pc:chgData name="Kuonen Colm" userId="S::colm.kuonen@hes-so.ch::2076f80c-7b3f-463f-bccd-c5d8f8b26a59" providerId="AD" clId="Web-{7007662F-61D7-452D-9D42-0FA086367CD0}" dt="2022-11-02T13:18:41.140" v="11" actId="1076"/>
        <pc:sldMkLst>
          <pc:docMk/>
          <pc:sldMk cId="2487401148" sldId="1162"/>
        </pc:sldMkLst>
        <pc:spChg chg="mod">
          <ac:chgData name="Kuonen Colm" userId="S::colm.kuonen@hes-so.ch::2076f80c-7b3f-463f-bccd-c5d8f8b26a59" providerId="AD" clId="Web-{7007662F-61D7-452D-9D42-0FA086367CD0}" dt="2022-11-02T13:18:41.140" v="11" actId="1076"/>
          <ac:spMkLst>
            <pc:docMk/>
            <pc:sldMk cId="2487401148" sldId="1162"/>
            <ac:spMk id="8" creationId="{5B56BF67-B2EF-19DC-9D36-65C174362885}"/>
          </ac:spMkLst>
        </pc:spChg>
      </pc:sldChg>
      <pc:sldChg chg="modSp add ord replId">
        <pc:chgData name="Kuonen Colm" userId="S::colm.kuonen@hes-so.ch::2076f80c-7b3f-463f-bccd-c5d8f8b26a59" providerId="AD" clId="Web-{7007662F-61D7-452D-9D42-0FA086367CD0}" dt="2022-11-02T13:54:39.192" v="31" actId="20577"/>
        <pc:sldMkLst>
          <pc:docMk/>
          <pc:sldMk cId="4130504500" sldId="1164"/>
        </pc:sldMkLst>
        <pc:spChg chg="mod">
          <ac:chgData name="Kuonen Colm" userId="S::colm.kuonen@hes-so.ch::2076f80c-7b3f-463f-bccd-c5d8f8b26a59" providerId="AD" clId="Web-{7007662F-61D7-452D-9D42-0FA086367CD0}" dt="2022-11-02T13:54:39.192" v="31" actId="20577"/>
          <ac:spMkLst>
            <pc:docMk/>
            <pc:sldMk cId="4130504500" sldId="1164"/>
            <ac:spMk id="2" creationId="{71ECF73D-EECB-014D-B612-B8778E79A144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CAA17537-7C73-F61A-9B18-90F2AB0B6DD9}"/>
    <pc:docChg chg="addSld modSld sldOrd">
      <pc:chgData name="Colm Kuonen" userId="S::colm.kuonen_energylivinglab.com#ext#@hessoit.onmicrosoft.com::f56eb499-b424-42f3-a708-62cdbffddf60" providerId="AD" clId="Web-{CAA17537-7C73-F61A-9B18-90F2AB0B6DD9}" dt="2024-02-29T13:43:59.643" v="480" actId="20577"/>
      <pc:docMkLst>
        <pc:docMk/>
      </pc:docMkLst>
      <pc:sldChg chg="ord">
        <pc:chgData name="Colm Kuonen" userId="S::colm.kuonen_energylivinglab.com#ext#@hessoit.onmicrosoft.com::f56eb499-b424-42f3-a708-62cdbffddf60" providerId="AD" clId="Web-{CAA17537-7C73-F61A-9B18-90F2AB0B6DD9}" dt="2024-02-29T13:25:08.574" v="247"/>
        <pc:sldMkLst>
          <pc:docMk/>
          <pc:sldMk cId="3482584561" sldId="1155"/>
        </pc:sldMkLst>
      </pc:sldChg>
      <pc:sldChg chg="modSp">
        <pc:chgData name="Colm Kuonen" userId="S::colm.kuonen_energylivinglab.com#ext#@hessoit.onmicrosoft.com::f56eb499-b424-42f3-a708-62cdbffddf60" providerId="AD" clId="Web-{CAA17537-7C73-F61A-9B18-90F2AB0B6DD9}" dt="2024-02-29T13:26:00.528" v="251" actId="20577"/>
        <pc:sldMkLst>
          <pc:docMk/>
          <pc:sldMk cId="2661900018" sldId="1156"/>
        </pc:sldMkLst>
        <pc:spChg chg="mod">
          <ac:chgData name="Colm Kuonen" userId="S::colm.kuonen_energylivinglab.com#ext#@hessoit.onmicrosoft.com::f56eb499-b424-42f3-a708-62cdbffddf60" providerId="AD" clId="Web-{CAA17537-7C73-F61A-9B18-90F2AB0B6DD9}" dt="2024-02-29T13:26:00.528" v="251" actId="20577"/>
          <ac:spMkLst>
            <pc:docMk/>
            <pc:sldMk cId="2661900018" sldId="1156"/>
            <ac:spMk id="5" creationId="{ACC29A28-FE9A-E755-11B1-214577899F31}"/>
          </ac:spMkLst>
        </pc:spChg>
      </pc:sldChg>
      <pc:sldChg chg="modSp ord">
        <pc:chgData name="Colm Kuonen" userId="S::colm.kuonen_energylivinglab.com#ext#@hessoit.onmicrosoft.com::f56eb499-b424-42f3-a708-62cdbffddf60" providerId="AD" clId="Web-{CAA17537-7C73-F61A-9B18-90F2AB0B6DD9}" dt="2024-02-29T13:23:32.541" v="245" actId="20577"/>
        <pc:sldMkLst>
          <pc:docMk/>
          <pc:sldMk cId="4228470790" sldId="1160"/>
        </pc:sldMkLst>
        <pc:spChg chg="mod">
          <ac:chgData name="Colm Kuonen" userId="S::colm.kuonen_energylivinglab.com#ext#@hessoit.onmicrosoft.com::f56eb499-b424-42f3-a708-62cdbffddf60" providerId="AD" clId="Web-{CAA17537-7C73-F61A-9B18-90F2AB0B6DD9}" dt="2024-02-29T13:23:32.541" v="245" actId="20577"/>
          <ac:spMkLst>
            <pc:docMk/>
            <pc:sldMk cId="4228470790" sldId="1160"/>
            <ac:spMk id="3" creationId="{E173BBDB-BAF3-CB33-B477-5A58A6F79954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06:23.490" v="110" actId="20577"/>
          <ac:spMkLst>
            <pc:docMk/>
            <pc:sldMk cId="4228470790" sldId="1160"/>
            <ac:spMk id="6" creationId="{CE3A8D41-E6F9-E397-7FDC-20D4DA18934F}"/>
          </ac:spMkLst>
        </pc:spChg>
      </pc:sldChg>
      <pc:sldChg chg="modSp ord">
        <pc:chgData name="Colm Kuonen" userId="S::colm.kuonen_energylivinglab.com#ext#@hessoit.onmicrosoft.com::f56eb499-b424-42f3-a708-62cdbffddf60" providerId="AD" clId="Web-{CAA17537-7C73-F61A-9B18-90F2AB0B6DD9}" dt="2024-02-29T13:23:24.057" v="244" actId="20577"/>
        <pc:sldMkLst>
          <pc:docMk/>
          <pc:sldMk cId="1069204496" sldId="1166"/>
        </pc:sldMkLst>
        <pc:spChg chg="mod">
          <ac:chgData name="Colm Kuonen" userId="S::colm.kuonen_energylivinglab.com#ext#@hessoit.onmicrosoft.com::f56eb499-b424-42f3-a708-62cdbffddf60" providerId="AD" clId="Web-{CAA17537-7C73-F61A-9B18-90F2AB0B6DD9}" dt="2024-02-29T13:02:04.360" v="64" actId="20577"/>
          <ac:spMkLst>
            <pc:docMk/>
            <pc:sldMk cId="1069204496" sldId="1166"/>
            <ac:spMk id="2" creationId="{59C93EC3-FA07-B447-82F0-3642D67113F6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23:24.057" v="244" actId="20577"/>
          <ac:spMkLst>
            <pc:docMk/>
            <pc:sldMk cId="1069204496" sldId="1166"/>
            <ac:spMk id="3" creationId="{9F8AE06D-07A7-08A5-7877-B1A6DD2CEED7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06:39.272" v="118" actId="20577"/>
          <ac:spMkLst>
            <pc:docMk/>
            <pc:sldMk cId="1069204496" sldId="1166"/>
            <ac:spMk id="4" creationId="{60C487E9-4C0A-84FC-7ECD-BE758B7B6C83}"/>
          </ac:spMkLst>
        </pc:spChg>
      </pc:sldChg>
      <pc:sldChg chg="modSp">
        <pc:chgData name="Colm Kuonen" userId="S::colm.kuonen_energylivinglab.com#ext#@hessoit.onmicrosoft.com::f56eb499-b424-42f3-a708-62cdbffddf60" providerId="AD" clId="Web-{CAA17537-7C73-F61A-9B18-90F2AB0B6DD9}" dt="2024-02-29T13:22:59.837" v="223" actId="20577"/>
        <pc:sldMkLst>
          <pc:docMk/>
          <pc:sldMk cId="418759009" sldId="1167"/>
        </pc:sldMkLst>
        <pc:spChg chg="mod">
          <ac:chgData name="Colm Kuonen" userId="S::colm.kuonen_energylivinglab.com#ext#@hessoit.onmicrosoft.com::f56eb499-b424-42f3-a708-62cdbffddf60" providerId="AD" clId="Web-{CAA17537-7C73-F61A-9B18-90F2AB0B6DD9}" dt="2024-02-29T13:22:58.244" v="221" actId="20577"/>
          <ac:spMkLst>
            <pc:docMk/>
            <pc:sldMk cId="418759009" sldId="1167"/>
            <ac:spMk id="2" creationId="{59C93EC3-FA07-B447-82F0-3642D67113F6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22:59.837" v="223" actId="20577"/>
          <ac:spMkLst>
            <pc:docMk/>
            <pc:sldMk cId="418759009" sldId="1167"/>
            <ac:spMk id="3" creationId="{9F8AE06D-07A7-08A5-7877-B1A6DD2CEED7}"/>
          </ac:spMkLst>
        </pc:spChg>
      </pc:sldChg>
      <pc:sldChg chg="addSp delSp modSp add replId">
        <pc:chgData name="Colm Kuonen" userId="S::colm.kuonen_energylivinglab.com#ext#@hessoit.onmicrosoft.com::f56eb499-b424-42f3-a708-62cdbffddf60" providerId="AD" clId="Web-{CAA17537-7C73-F61A-9B18-90F2AB0B6DD9}" dt="2024-02-29T13:29:21.751" v="303" actId="14100"/>
        <pc:sldMkLst>
          <pc:docMk/>
          <pc:sldMk cId="1640407256" sldId="1168"/>
        </pc:sldMkLst>
        <pc:spChg chg="del">
          <ac:chgData name="Colm Kuonen" userId="S::colm.kuonen_energylivinglab.com#ext#@hessoit.onmicrosoft.com::f56eb499-b424-42f3-a708-62cdbffddf60" providerId="AD" clId="Web-{CAA17537-7C73-F61A-9B18-90F2AB0B6DD9}" dt="2024-02-29T13:03:53.816" v="73"/>
          <ac:spMkLst>
            <pc:docMk/>
            <pc:sldMk cId="1640407256" sldId="1168"/>
            <ac:spMk id="2" creationId="{59C93EC3-FA07-B447-82F0-3642D67113F6}"/>
          </ac:spMkLst>
        </pc:spChg>
        <pc:spChg chg="del">
          <ac:chgData name="Colm Kuonen" userId="S::colm.kuonen_energylivinglab.com#ext#@hessoit.onmicrosoft.com::f56eb499-b424-42f3-a708-62cdbffddf60" providerId="AD" clId="Web-{CAA17537-7C73-F61A-9B18-90F2AB0B6DD9}" dt="2024-02-29T13:04:17.019" v="76"/>
          <ac:spMkLst>
            <pc:docMk/>
            <pc:sldMk cId="1640407256" sldId="1168"/>
            <ac:spMk id="3" creationId="{9F8AE06D-07A7-08A5-7877-B1A6DD2CEED7}"/>
          </ac:spMkLst>
        </pc:spChg>
        <pc:spChg chg="del mod">
          <ac:chgData name="Colm Kuonen" userId="S::colm.kuonen_energylivinglab.com#ext#@hessoit.onmicrosoft.com::f56eb499-b424-42f3-a708-62cdbffddf60" providerId="AD" clId="Web-{CAA17537-7C73-F61A-9B18-90F2AB0B6DD9}" dt="2024-02-29T13:04:20.566" v="77"/>
          <ac:spMkLst>
            <pc:docMk/>
            <pc:sldMk cId="1640407256" sldId="1168"/>
            <ac:spMk id="4" creationId="{60C487E9-4C0A-84FC-7ECD-BE758B7B6C83}"/>
          </ac:spMkLst>
        </pc:spChg>
        <pc:spChg chg="del mod">
          <ac:chgData name="Colm Kuonen" userId="S::colm.kuonen_energylivinglab.com#ext#@hessoit.onmicrosoft.com::f56eb499-b424-42f3-a708-62cdbffddf60" providerId="AD" clId="Web-{CAA17537-7C73-F61A-9B18-90F2AB0B6DD9}" dt="2024-02-29T13:03:32.440" v="70"/>
          <ac:spMkLst>
            <pc:docMk/>
            <pc:sldMk cId="1640407256" sldId="1168"/>
            <ac:spMk id="5" creationId="{EFA49B3D-DED6-D5D0-F8D7-917B604160C6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04:12.957" v="75" actId="20577"/>
          <ac:spMkLst>
            <pc:docMk/>
            <pc:sldMk cId="1640407256" sldId="1168"/>
            <ac:spMk id="6" creationId="{43263334-88C7-9B88-2D61-8E645EF89F47}"/>
          </ac:spMkLst>
        </pc:spChg>
        <pc:spChg chg="add del mod">
          <ac:chgData name="Colm Kuonen" userId="S::colm.kuonen_energylivinglab.com#ext#@hessoit.onmicrosoft.com::f56eb499-b424-42f3-a708-62cdbffddf60" providerId="AD" clId="Web-{CAA17537-7C73-F61A-9B18-90F2AB0B6DD9}" dt="2024-02-29T13:03:41.394" v="71"/>
          <ac:spMkLst>
            <pc:docMk/>
            <pc:sldMk cId="1640407256" sldId="1168"/>
            <ac:spMk id="8" creationId="{3E1AFEFD-6DAC-F6AE-79B6-C6ACFAD0A460}"/>
          </ac:spMkLst>
        </pc:spChg>
        <pc:spChg chg="add del mod">
          <ac:chgData name="Colm Kuonen" userId="S::colm.kuonen_energylivinglab.com#ext#@hessoit.onmicrosoft.com::f56eb499-b424-42f3-a708-62cdbffddf60" providerId="AD" clId="Web-{CAA17537-7C73-F61A-9B18-90F2AB0B6DD9}" dt="2024-02-29T13:04:27.066" v="78"/>
          <ac:spMkLst>
            <pc:docMk/>
            <pc:sldMk cId="1640407256" sldId="1168"/>
            <ac:spMk id="10" creationId="{69B0CD93-1682-647D-DAD0-388B171E58E8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08.156" v="254" actId="1076"/>
          <ac:spMkLst>
            <pc:docMk/>
            <pc:sldMk cId="1640407256" sldId="1168"/>
            <ac:spMk id="11" creationId="{09608398-6695-6B79-9061-2CFA5ECC8C10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08.156" v="255" actId="1076"/>
          <ac:spMkLst>
            <pc:docMk/>
            <pc:sldMk cId="1640407256" sldId="1168"/>
            <ac:spMk id="12" creationId="{33CA563F-41C0-6B29-8B13-2DD735717004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08.156" v="256" actId="1076"/>
          <ac:spMkLst>
            <pc:docMk/>
            <pc:sldMk cId="1640407256" sldId="1168"/>
            <ac:spMk id="13" creationId="{68C7BFED-2CBA-9C9A-E388-08DDECC22125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08.171" v="257" actId="1076"/>
          <ac:spMkLst>
            <pc:docMk/>
            <pc:sldMk cId="1640407256" sldId="1168"/>
            <ac:spMk id="14" creationId="{59B4D3F3-FB17-1349-D4B3-32BD9992BCBA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0:46.991" v="219" actId="20577"/>
          <ac:spMkLst>
            <pc:docMk/>
            <pc:sldMk cId="1640407256" sldId="1168"/>
            <ac:spMk id="16" creationId="{EF310001-DD1B-56E3-ABBA-2120F0CF428B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08.171" v="258" actId="1076"/>
          <ac:spMkLst>
            <pc:docMk/>
            <pc:sldMk cId="1640407256" sldId="1168"/>
            <ac:spMk id="17" creationId="{0DF350FC-EB4C-96EE-C473-0DEF3ECCA01E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08.171" v="259" actId="1076"/>
          <ac:spMkLst>
            <pc:docMk/>
            <pc:sldMk cId="1640407256" sldId="1168"/>
            <ac:spMk id="18" creationId="{B2722FAA-D542-65FD-6BCD-31D44F385974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18.859" v="261" actId="1076"/>
          <ac:spMkLst>
            <pc:docMk/>
            <pc:sldMk cId="1640407256" sldId="1168"/>
            <ac:spMk id="19" creationId="{807E6059-A547-66E1-8B21-BE7DB19EAE10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8:15.109" v="260" actId="1076"/>
          <ac:spMkLst>
            <pc:docMk/>
            <pc:sldMk cId="1640407256" sldId="1168"/>
            <ac:spMk id="20" creationId="{D70D5442-9098-7EC7-685F-18CACA47FA60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9:05.985" v="299" actId="1076"/>
          <ac:spMkLst>
            <pc:docMk/>
            <pc:sldMk cId="1640407256" sldId="1168"/>
            <ac:spMk id="22" creationId="{1836DB33-8A1E-AA1F-C9B5-6FC21C419C54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29:21.751" v="303" actId="14100"/>
          <ac:spMkLst>
            <pc:docMk/>
            <pc:sldMk cId="1640407256" sldId="1168"/>
            <ac:spMk id="24" creationId="{BE1A4C0F-BD4F-78B9-8C2B-648894FEBD73}"/>
          </ac:spMkLst>
        </pc:spChg>
      </pc:sldChg>
      <pc:sldChg chg="addSp delSp modSp add replId">
        <pc:chgData name="Colm Kuonen" userId="S::colm.kuonen_energylivinglab.com#ext#@hessoit.onmicrosoft.com::f56eb499-b424-42f3-a708-62cdbffddf60" providerId="AD" clId="Web-{CAA17537-7C73-F61A-9B18-90F2AB0B6DD9}" dt="2024-02-29T13:43:59.643" v="480" actId="20577"/>
        <pc:sldMkLst>
          <pc:docMk/>
          <pc:sldMk cId="237838931" sldId="1169"/>
        </pc:sldMkLst>
        <pc:spChg chg="add mod">
          <ac:chgData name="Colm Kuonen" userId="S::colm.kuonen_energylivinglab.com#ext#@hessoit.onmicrosoft.com::f56eb499-b424-42f3-a708-62cdbffddf60" providerId="AD" clId="Web-{CAA17537-7C73-F61A-9B18-90F2AB0B6DD9}" dt="2024-02-29T13:37:44.229" v="400" actId="20577"/>
          <ac:spMkLst>
            <pc:docMk/>
            <pc:sldMk cId="237838931" sldId="1169"/>
            <ac:spMk id="3" creationId="{C395384D-A5EA-2D8F-FF75-2109C1A8F197}"/>
          </ac:spMkLst>
        </pc:spChg>
        <pc:spChg chg="add del">
          <ac:chgData name="Colm Kuonen" userId="S::colm.kuonen_energylivinglab.com#ext#@hessoit.onmicrosoft.com::f56eb499-b424-42f3-a708-62cdbffddf60" providerId="AD" clId="Web-{CAA17537-7C73-F61A-9B18-90F2AB0B6DD9}" dt="2024-02-29T13:36:05.852" v="368"/>
          <ac:spMkLst>
            <pc:docMk/>
            <pc:sldMk cId="237838931" sldId="1169"/>
            <ac:spMk id="5" creationId="{DE76C30E-4F54-2F68-8F8E-61D2ADE769E9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31:18.972" v="315" actId="20577"/>
          <ac:spMkLst>
            <pc:docMk/>
            <pc:sldMk cId="237838931" sldId="1169"/>
            <ac:spMk id="6" creationId="{43263334-88C7-9B88-2D61-8E645EF89F47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37:28.620" v="394" actId="20577"/>
          <ac:spMkLst>
            <pc:docMk/>
            <pc:sldMk cId="237838931" sldId="1169"/>
            <ac:spMk id="7" creationId="{CBEE9ECE-D58E-BE76-ECA0-B74BCBE8D525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36:34.478" v="383" actId="20577"/>
          <ac:spMkLst>
            <pc:docMk/>
            <pc:sldMk cId="237838931" sldId="1169"/>
            <ac:spMk id="8" creationId="{3EC4051E-A6FA-086E-5CC7-4C1B67B7177D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37:24.682" v="386" actId="20577"/>
          <ac:spMkLst>
            <pc:docMk/>
            <pc:sldMk cId="237838931" sldId="1169"/>
            <ac:spMk id="9" creationId="{8C7D7829-0124-A659-34C4-761B6A486B03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40:26.545" v="452"/>
          <ac:spMkLst>
            <pc:docMk/>
            <pc:sldMk cId="237838931" sldId="1169"/>
            <ac:spMk id="11" creationId="{09608398-6695-6B79-9061-2CFA5ECC8C10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41:25.546" v="457"/>
          <ac:spMkLst>
            <pc:docMk/>
            <pc:sldMk cId="237838931" sldId="1169"/>
            <ac:spMk id="12" creationId="{33CA563F-41C0-6B29-8B13-2DD735717004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41:16.749" v="456"/>
          <ac:spMkLst>
            <pc:docMk/>
            <pc:sldMk cId="237838931" sldId="1169"/>
            <ac:spMk id="13" creationId="{68C7BFED-2CBA-9C9A-E388-08DDECC22125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41:13.796" v="455"/>
          <ac:spMkLst>
            <pc:docMk/>
            <pc:sldMk cId="237838931" sldId="1169"/>
            <ac:spMk id="14" creationId="{59B4D3F3-FB17-1349-D4B3-32BD9992BCBA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38:29.840" v="411" actId="1076"/>
          <ac:spMkLst>
            <pc:docMk/>
            <pc:sldMk cId="237838931" sldId="1169"/>
            <ac:spMk id="15" creationId="{04D94234-4767-0695-F4AE-6FF9DF1E7B23}"/>
          </ac:spMkLst>
        </pc:spChg>
        <pc:spChg chg="mod">
          <ac:chgData name="Colm Kuonen" userId="S::colm.kuonen_energylivinglab.com#ext#@hessoit.onmicrosoft.com::f56eb499-b424-42f3-a708-62cdbffddf60" providerId="AD" clId="Web-{CAA17537-7C73-F61A-9B18-90F2AB0B6DD9}" dt="2024-02-29T13:43:59.643" v="480" actId="20577"/>
          <ac:spMkLst>
            <pc:docMk/>
            <pc:sldMk cId="237838931" sldId="1169"/>
            <ac:spMk id="16" creationId="{EF310001-DD1B-56E3-ABBA-2120F0CF428B}"/>
          </ac:spMkLst>
        </pc:spChg>
        <pc:spChg chg="del">
          <ac:chgData name="Colm Kuonen" userId="S::colm.kuonen_energylivinglab.com#ext#@hessoit.onmicrosoft.com::f56eb499-b424-42f3-a708-62cdbffddf60" providerId="AD" clId="Web-{CAA17537-7C73-F61A-9B18-90F2AB0B6DD9}" dt="2024-02-29T13:31:40.738" v="325"/>
          <ac:spMkLst>
            <pc:docMk/>
            <pc:sldMk cId="237838931" sldId="1169"/>
            <ac:spMk id="17" creationId="{0DF350FC-EB4C-96EE-C473-0DEF3ECCA01E}"/>
          </ac:spMkLst>
        </pc:spChg>
        <pc:spChg chg="del">
          <ac:chgData name="Colm Kuonen" userId="S::colm.kuonen_energylivinglab.com#ext#@hessoit.onmicrosoft.com::f56eb499-b424-42f3-a708-62cdbffddf60" providerId="AD" clId="Web-{CAA17537-7C73-F61A-9B18-90F2AB0B6DD9}" dt="2024-02-29T13:31:49.488" v="327"/>
          <ac:spMkLst>
            <pc:docMk/>
            <pc:sldMk cId="237838931" sldId="1169"/>
            <ac:spMk id="18" creationId="{B2722FAA-D542-65FD-6BCD-31D44F385974}"/>
          </ac:spMkLst>
        </pc:spChg>
        <pc:spChg chg="del">
          <ac:chgData name="Colm Kuonen" userId="S::colm.kuonen_energylivinglab.com#ext#@hessoit.onmicrosoft.com::f56eb499-b424-42f3-a708-62cdbffddf60" providerId="AD" clId="Web-{CAA17537-7C73-F61A-9B18-90F2AB0B6DD9}" dt="2024-02-29T13:31:39.050" v="324"/>
          <ac:spMkLst>
            <pc:docMk/>
            <pc:sldMk cId="237838931" sldId="1169"/>
            <ac:spMk id="19" creationId="{807E6059-A547-66E1-8B21-BE7DB19EAE10}"/>
          </ac:spMkLst>
        </pc:spChg>
        <pc:spChg chg="del">
          <ac:chgData name="Colm Kuonen" userId="S::colm.kuonen_energylivinglab.com#ext#@hessoit.onmicrosoft.com::f56eb499-b424-42f3-a708-62cdbffddf60" providerId="AD" clId="Web-{CAA17537-7C73-F61A-9B18-90F2AB0B6DD9}" dt="2024-02-29T13:31:44.082" v="326"/>
          <ac:spMkLst>
            <pc:docMk/>
            <pc:sldMk cId="237838931" sldId="1169"/>
            <ac:spMk id="20" creationId="{D70D5442-9098-7EC7-685F-18CACA47FA60}"/>
          </ac:spMkLst>
        </pc:spChg>
        <pc:spChg chg="del">
          <ac:chgData name="Colm Kuonen" userId="S::colm.kuonen_energylivinglab.com#ext#@hessoit.onmicrosoft.com::f56eb499-b424-42f3-a708-62cdbffddf60" providerId="AD" clId="Web-{CAA17537-7C73-F61A-9B18-90F2AB0B6DD9}" dt="2024-02-29T13:31:52.551" v="329"/>
          <ac:spMkLst>
            <pc:docMk/>
            <pc:sldMk cId="237838931" sldId="1169"/>
            <ac:spMk id="22" creationId="{1836DB33-8A1E-AA1F-C9B5-6FC21C419C54}"/>
          </ac:spMkLst>
        </pc:spChg>
        <pc:spChg chg="add del">
          <ac:chgData name="Colm Kuonen" userId="S::colm.kuonen_energylivinglab.com#ext#@hessoit.onmicrosoft.com::f56eb499-b424-42f3-a708-62cdbffddf60" providerId="AD" clId="Web-{CAA17537-7C73-F61A-9B18-90F2AB0B6DD9}" dt="2024-02-29T13:38:35.996" v="413"/>
          <ac:spMkLst>
            <pc:docMk/>
            <pc:sldMk cId="237838931" sldId="1169"/>
            <ac:spMk id="23" creationId="{705255F9-99A4-82DD-D51A-BB352890E245}"/>
          </ac:spMkLst>
        </pc:spChg>
        <pc:spChg chg="del">
          <ac:chgData name="Colm Kuonen" userId="S::colm.kuonen_energylivinglab.com#ext#@hessoit.onmicrosoft.com::f56eb499-b424-42f3-a708-62cdbffddf60" providerId="AD" clId="Web-{CAA17537-7C73-F61A-9B18-90F2AB0B6DD9}" dt="2024-02-29T13:31:52.551" v="328"/>
          <ac:spMkLst>
            <pc:docMk/>
            <pc:sldMk cId="237838931" sldId="1169"/>
            <ac:spMk id="24" creationId="{BE1A4C0F-BD4F-78B9-8C2B-648894FEBD73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38:45.027" v="423" actId="20577"/>
          <ac:spMkLst>
            <pc:docMk/>
            <pc:sldMk cId="237838931" sldId="1169"/>
            <ac:spMk id="25" creationId="{BBFFE632-585F-5CD7-8AAC-30700C4E2FB3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39:02.387" v="433" actId="20577"/>
          <ac:spMkLst>
            <pc:docMk/>
            <pc:sldMk cId="237838931" sldId="1169"/>
            <ac:spMk id="26" creationId="{A2EC3B61-83BC-8942-1FCF-401C347AFF98}"/>
          </ac:spMkLst>
        </pc:spChg>
        <pc:spChg chg="add mod">
          <ac:chgData name="Colm Kuonen" userId="S::colm.kuonen_energylivinglab.com#ext#@hessoit.onmicrosoft.com::f56eb499-b424-42f3-a708-62cdbffddf60" providerId="AD" clId="Web-{CAA17537-7C73-F61A-9B18-90F2AB0B6DD9}" dt="2024-02-29T13:39:19.231" v="441" actId="20577"/>
          <ac:spMkLst>
            <pc:docMk/>
            <pc:sldMk cId="237838931" sldId="1169"/>
            <ac:spMk id="27" creationId="{DC0AB2F6-8AC3-38A9-F770-BE4777FE39C1}"/>
          </ac:spMkLst>
        </pc:spChg>
        <pc:spChg chg="add">
          <ac:chgData name="Colm Kuonen" userId="S::colm.kuonen_energylivinglab.com#ext#@hessoit.onmicrosoft.com::f56eb499-b424-42f3-a708-62cdbffddf60" providerId="AD" clId="Web-{CAA17537-7C73-F61A-9B18-90F2AB0B6DD9}" dt="2024-02-29T13:41:07.593" v="454"/>
          <ac:spMkLst>
            <pc:docMk/>
            <pc:sldMk cId="237838931" sldId="1169"/>
            <ac:spMk id="28" creationId="{19CB9919-9078-B1C3-3E7B-85E20809CC52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78C242A2-8FFF-4E42-BBC2-CB1456BF6EEA}"/>
    <pc:docChg chg="modSld sldOrd">
      <pc:chgData name="Colm Kuonen" userId="S::colm.kuonen_energylivinglab.com#ext#@hessoit.onmicrosoft.com::f56eb499-b424-42f3-a708-62cdbffddf60" providerId="AD" clId="Web-{78C242A2-8FFF-4E42-BBC2-CB1456BF6EEA}" dt="2024-01-23T11:52:36.093" v="2"/>
      <pc:docMkLst>
        <pc:docMk/>
      </pc:docMkLst>
      <pc:sldChg chg="delSp">
        <pc:chgData name="Colm Kuonen" userId="S::colm.kuonen_energylivinglab.com#ext#@hessoit.onmicrosoft.com::f56eb499-b424-42f3-a708-62cdbffddf60" providerId="AD" clId="Web-{78C242A2-8FFF-4E42-BBC2-CB1456BF6EEA}" dt="2024-01-23T11:52:36.093" v="2"/>
        <pc:sldMkLst>
          <pc:docMk/>
          <pc:sldMk cId="2661900018" sldId="1156"/>
        </pc:sldMkLst>
        <pc:spChg chg="del">
          <ac:chgData name="Colm Kuonen" userId="S::colm.kuonen_energylivinglab.com#ext#@hessoit.onmicrosoft.com::f56eb499-b424-42f3-a708-62cdbffddf60" providerId="AD" clId="Web-{78C242A2-8FFF-4E42-BBC2-CB1456BF6EEA}" dt="2024-01-23T11:52:36.093" v="2"/>
          <ac:spMkLst>
            <pc:docMk/>
            <pc:sldMk cId="2661900018" sldId="1156"/>
            <ac:spMk id="8" creationId="{E03C438A-07E1-DCCB-E0A4-B286F35ACBBA}"/>
          </ac:spMkLst>
        </pc:spChg>
      </pc:sldChg>
      <pc:sldChg chg="ord">
        <pc:chgData name="Colm Kuonen" userId="S::colm.kuonen_energylivinglab.com#ext#@hessoit.onmicrosoft.com::f56eb499-b424-42f3-a708-62cdbffddf60" providerId="AD" clId="Web-{78C242A2-8FFF-4E42-BBC2-CB1456BF6EEA}" dt="2024-01-23T11:51:39.264" v="1"/>
        <pc:sldMkLst>
          <pc:docMk/>
          <pc:sldMk cId="2024434920" sldId="1159"/>
        </pc:sldMkLst>
      </pc:sldChg>
    </pc:docChg>
  </pc:docChgLst>
  <pc:docChgLst>
    <pc:chgData name="Kuonen Colm" userId="2076f80c-7b3f-463f-bccd-c5d8f8b26a59" providerId="ADAL" clId="{3F664797-76FA-4D20-B2DA-694C34E3987F}"/>
    <pc:docChg chg="undo custSel addSld delSld modSld sldOrd">
      <pc:chgData name="Kuonen Colm" userId="2076f80c-7b3f-463f-bccd-c5d8f8b26a59" providerId="ADAL" clId="{3F664797-76FA-4D20-B2DA-694C34E3987F}" dt="2023-03-15T14:27:41.557" v="121" actId="20577"/>
      <pc:docMkLst>
        <pc:docMk/>
      </pc:docMkLst>
      <pc:sldChg chg="addSp modSp">
        <pc:chgData name="Kuonen Colm" userId="2076f80c-7b3f-463f-bccd-c5d8f8b26a59" providerId="ADAL" clId="{3F664797-76FA-4D20-B2DA-694C34E3987F}" dt="2023-03-15T14:26:46.609" v="111"/>
        <pc:sldMkLst>
          <pc:docMk/>
          <pc:sldMk cId="0" sldId="257"/>
        </pc:sldMkLst>
        <pc:spChg chg="add mod">
          <ac:chgData name="Kuonen Colm" userId="2076f80c-7b3f-463f-bccd-c5d8f8b26a59" providerId="ADAL" clId="{3F664797-76FA-4D20-B2DA-694C34E3987F}" dt="2023-03-15T14:26:46.609" v="111"/>
          <ac:spMkLst>
            <pc:docMk/>
            <pc:sldMk cId="0" sldId="257"/>
            <ac:spMk id="3" creationId="{7B87EA32-F5E6-5967-A91F-9DD4DCCBA8F8}"/>
          </ac:spMkLst>
        </pc:spChg>
      </pc:sldChg>
      <pc:sldChg chg="modSp mod">
        <pc:chgData name="Kuonen Colm" userId="2076f80c-7b3f-463f-bccd-c5d8f8b26a59" providerId="ADAL" clId="{3F664797-76FA-4D20-B2DA-694C34E3987F}" dt="2023-03-15T14:18:53.844" v="0" actId="14100"/>
        <pc:sldMkLst>
          <pc:docMk/>
          <pc:sldMk cId="2024434920" sldId="1159"/>
        </pc:sldMkLst>
        <pc:spChg chg="mod">
          <ac:chgData name="Kuonen Colm" userId="2076f80c-7b3f-463f-bccd-c5d8f8b26a59" providerId="ADAL" clId="{3F664797-76FA-4D20-B2DA-694C34E3987F}" dt="2023-03-15T14:18:53.844" v="0" actId="14100"/>
          <ac:spMkLst>
            <pc:docMk/>
            <pc:sldMk cId="2024434920" sldId="1159"/>
            <ac:spMk id="3" creationId="{2CCD59F6-A720-34F5-70A5-19839A1D05A4}"/>
          </ac:spMkLst>
        </pc:spChg>
      </pc:sldChg>
      <pc:sldChg chg="del">
        <pc:chgData name="Kuonen Colm" userId="2076f80c-7b3f-463f-bccd-c5d8f8b26a59" providerId="ADAL" clId="{3F664797-76FA-4D20-B2DA-694C34E3987F}" dt="2023-03-15T14:23:52.194" v="107" actId="47"/>
        <pc:sldMkLst>
          <pc:docMk/>
          <pc:sldMk cId="1663156864" sldId="1165"/>
        </pc:sldMkLst>
      </pc:sldChg>
      <pc:sldChg chg="modSp new mod ord">
        <pc:chgData name="Kuonen Colm" userId="2076f80c-7b3f-463f-bccd-c5d8f8b26a59" providerId="ADAL" clId="{3F664797-76FA-4D20-B2DA-694C34E3987F}" dt="2023-03-15T14:27:34.697" v="112"/>
        <pc:sldMkLst>
          <pc:docMk/>
          <pc:sldMk cId="1069204496" sldId="1166"/>
        </pc:sldMkLst>
        <pc:spChg chg="mod">
          <ac:chgData name="Kuonen Colm" userId="2076f80c-7b3f-463f-bccd-c5d8f8b26a59" providerId="ADAL" clId="{3F664797-76FA-4D20-B2DA-694C34E3987F}" dt="2023-03-15T14:26:15.789" v="109" actId="20577"/>
          <ac:spMkLst>
            <pc:docMk/>
            <pc:sldMk cId="1069204496" sldId="1166"/>
            <ac:spMk id="4" creationId="{60C487E9-4C0A-84FC-7ECD-BE758B7B6C83}"/>
          </ac:spMkLst>
        </pc:spChg>
        <pc:spChg chg="mod">
          <ac:chgData name="Kuonen Colm" userId="2076f80c-7b3f-463f-bccd-c5d8f8b26a59" providerId="ADAL" clId="{3F664797-76FA-4D20-B2DA-694C34E3987F}" dt="2023-03-15T14:23:46.124" v="106" actId="20577"/>
          <ac:spMkLst>
            <pc:docMk/>
            <pc:sldMk cId="1069204496" sldId="1166"/>
            <ac:spMk id="5" creationId="{EFA49B3D-DED6-D5D0-F8D7-917B604160C6}"/>
          </ac:spMkLst>
        </pc:spChg>
        <pc:spChg chg="mod">
          <ac:chgData name="Kuonen Colm" userId="2076f80c-7b3f-463f-bccd-c5d8f8b26a59" providerId="ADAL" clId="{3F664797-76FA-4D20-B2DA-694C34E3987F}" dt="2023-03-15T14:27:34.697" v="112"/>
          <ac:spMkLst>
            <pc:docMk/>
            <pc:sldMk cId="1069204496" sldId="1166"/>
            <ac:spMk id="6" creationId="{43263334-88C7-9B88-2D61-8E645EF89F47}"/>
          </ac:spMkLst>
        </pc:spChg>
      </pc:sldChg>
      <pc:sldChg chg="new del">
        <pc:chgData name="Kuonen Colm" userId="2076f80c-7b3f-463f-bccd-c5d8f8b26a59" providerId="ADAL" clId="{3F664797-76FA-4D20-B2DA-694C34E3987F}" dt="2023-03-15T14:20:45.809" v="2" actId="680"/>
        <pc:sldMkLst>
          <pc:docMk/>
          <pc:sldMk cId="3335513415" sldId="1166"/>
        </pc:sldMkLst>
      </pc:sldChg>
      <pc:sldChg chg="new del">
        <pc:chgData name="Kuonen Colm" userId="2076f80c-7b3f-463f-bccd-c5d8f8b26a59" providerId="ADAL" clId="{3F664797-76FA-4D20-B2DA-694C34E3987F}" dt="2023-03-15T14:20:55.128" v="4" actId="680"/>
        <pc:sldMkLst>
          <pc:docMk/>
          <pc:sldMk cId="3565579552" sldId="1166"/>
        </pc:sldMkLst>
      </pc:sldChg>
      <pc:sldChg chg="modSp add mod">
        <pc:chgData name="Kuonen Colm" userId="2076f80c-7b3f-463f-bccd-c5d8f8b26a59" providerId="ADAL" clId="{3F664797-76FA-4D20-B2DA-694C34E3987F}" dt="2023-03-15T14:27:41.557" v="121" actId="20577"/>
        <pc:sldMkLst>
          <pc:docMk/>
          <pc:sldMk cId="418759009" sldId="1167"/>
        </pc:sldMkLst>
        <pc:spChg chg="mod">
          <ac:chgData name="Kuonen Colm" userId="2076f80c-7b3f-463f-bccd-c5d8f8b26a59" providerId="ADAL" clId="{3F664797-76FA-4D20-B2DA-694C34E3987F}" dt="2023-03-15T14:27:41.557" v="121" actId="20577"/>
          <ac:spMkLst>
            <pc:docMk/>
            <pc:sldMk cId="418759009" sldId="1167"/>
            <ac:spMk id="6" creationId="{43263334-88C7-9B88-2D61-8E645EF89F47}"/>
          </ac:spMkLst>
        </pc:spChg>
      </pc:sldChg>
    </pc:docChg>
  </pc:docChgLst>
  <pc:docChgLst>
    <pc:chgData name="Kuonen Colm" userId="S::colm.kuonen@hes-so.ch::2076f80c-7b3f-463f-bccd-c5d8f8b26a59" providerId="AD" clId="Web-{74FE95BD-58BF-4109-A4FD-BB9434786ACE}"/>
    <pc:docChg chg="delSld modSld">
      <pc:chgData name="Kuonen Colm" userId="S::colm.kuonen@hes-so.ch::2076f80c-7b3f-463f-bccd-c5d8f8b26a59" providerId="AD" clId="Web-{74FE95BD-58BF-4109-A4FD-BB9434786ACE}" dt="2022-11-03T10:43:26.167" v="1"/>
      <pc:docMkLst>
        <pc:docMk/>
      </pc:docMkLst>
      <pc:sldChg chg="del">
        <pc:chgData name="Kuonen Colm" userId="S::colm.kuonen@hes-so.ch::2076f80c-7b3f-463f-bccd-c5d8f8b26a59" providerId="AD" clId="Web-{74FE95BD-58BF-4109-A4FD-BB9434786ACE}" dt="2022-11-03T10:43:26.167" v="1"/>
        <pc:sldMkLst>
          <pc:docMk/>
          <pc:sldMk cId="3471239473" sldId="1161"/>
        </pc:sldMkLst>
      </pc:sldChg>
      <pc:sldChg chg="modSp">
        <pc:chgData name="Kuonen Colm" userId="S::colm.kuonen@hes-so.ch::2076f80c-7b3f-463f-bccd-c5d8f8b26a59" providerId="AD" clId="Web-{74FE95BD-58BF-4109-A4FD-BB9434786ACE}" dt="2022-11-03T10:42:48.245" v="0" actId="20577"/>
        <pc:sldMkLst>
          <pc:docMk/>
          <pc:sldMk cId="2487401148" sldId="1162"/>
        </pc:sldMkLst>
        <pc:spChg chg="mod">
          <ac:chgData name="Kuonen Colm" userId="S::colm.kuonen@hes-so.ch::2076f80c-7b3f-463f-bccd-c5d8f8b26a59" providerId="AD" clId="Web-{74FE95BD-58BF-4109-A4FD-BB9434786ACE}" dt="2022-11-03T10:42:48.245" v="0" actId="20577"/>
          <ac:spMkLst>
            <pc:docMk/>
            <pc:sldMk cId="2487401148" sldId="1162"/>
            <ac:spMk id="8" creationId="{5B56BF67-B2EF-19DC-9D36-65C174362885}"/>
          </ac:spMkLst>
        </pc:spChg>
      </pc:sldChg>
    </pc:docChg>
  </pc:docChgLst>
  <pc:docChgLst>
    <pc:chgData name="Laura Schwery" userId="S::laura.schwery_cimark.ch#ext#@hessoit.onmicrosoft.com::4f76bdfe-98ba-4e05-ae39-8d1d7579ca69" providerId="AD" clId="Web-{763B46AC-FB2E-839B-5EA2-BADBC6B60CE7}"/>
    <pc:docChg chg="modSld">
      <pc:chgData name="Laura Schwery" userId="S::laura.schwery_cimark.ch#ext#@hessoit.onmicrosoft.com::4f76bdfe-98ba-4e05-ae39-8d1d7579ca69" providerId="AD" clId="Web-{763B46AC-FB2E-839B-5EA2-BADBC6B60CE7}" dt="2022-03-22T10:04:14.916" v="3"/>
      <pc:docMkLst>
        <pc:docMk/>
      </pc:docMkLst>
      <pc:sldChg chg="addSp modSp">
        <pc:chgData name="Laura Schwery" userId="S::laura.schwery_cimark.ch#ext#@hessoit.onmicrosoft.com::4f76bdfe-98ba-4e05-ae39-8d1d7579ca69" providerId="AD" clId="Web-{763B46AC-FB2E-839B-5EA2-BADBC6B60CE7}" dt="2022-03-22T10:04:14.916" v="3"/>
        <pc:sldMkLst>
          <pc:docMk/>
          <pc:sldMk cId="1865913417" sldId="1053"/>
        </pc:sldMkLst>
        <pc:spChg chg="add">
          <ac:chgData name="Laura Schwery" userId="S::laura.schwery_cimark.ch#ext#@hessoit.onmicrosoft.com::4f76bdfe-98ba-4e05-ae39-8d1d7579ca69" providerId="AD" clId="Web-{763B46AC-FB2E-839B-5EA2-BADBC6B60CE7}" dt="2022-03-22T10:04:14.916" v="3"/>
          <ac:spMkLst>
            <pc:docMk/>
            <pc:sldMk cId="1865913417" sldId="1053"/>
            <ac:spMk id="2" creationId="{7DCC29CF-0930-490D-480B-93945619C29C}"/>
          </ac:spMkLst>
        </pc:spChg>
        <pc:spChg chg="mod">
          <ac:chgData name="Laura Schwery" userId="S::laura.schwery_cimark.ch#ext#@hessoit.onmicrosoft.com::4f76bdfe-98ba-4e05-ae39-8d1d7579ca69" providerId="AD" clId="Web-{763B46AC-FB2E-839B-5EA2-BADBC6B60CE7}" dt="2022-03-22T10:04:14.713" v="2" actId="20577"/>
          <ac:spMkLst>
            <pc:docMk/>
            <pc:sldMk cId="1865913417" sldId="1053"/>
            <ac:spMk id="15" creationId="{533C314B-8471-42C6-AF91-35E89F3F01C9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CE76BD28-DE0D-439E-BD2F-465381D2F2B9}"/>
    <pc:docChg chg="modSld">
      <pc:chgData name="Colm Kuonen" userId="S::colm.kuonen_energylivinglab.com#ext#@hessoit.onmicrosoft.com::f56eb499-b424-42f3-a708-62cdbffddf60" providerId="AD" clId="Web-{CE76BD28-DE0D-439E-BD2F-465381D2F2B9}" dt="2024-02-29T12:46:04.906" v="83" actId="20577"/>
      <pc:docMkLst>
        <pc:docMk/>
      </pc:docMkLst>
      <pc:sldChg chg="modSp">
        <pc:chgData name="Colm Kuonen" userId="S::colm.kuonen_energylivinglab.com#ext#@hessoit.onmicrosoft.com::f56eb499-b424-42f3-a708-62cdbffddf60" providerId="AD" clId="Web-{CE76BD28-DE0D-439E-BD2F-465381D2F2B9}" dt="2024-02-29T12:46:04.906" v="83" actId="20577"/>
        <pc:sldMkLst>
          <pc:docMk/>
          <pc:sldMk cId="4225002765" sldId="1163"/>
        </pc:sldMkLst>
        <pc:spChg chg="mod">
          <ac:chgData name="Colm Kuonen" userId="S::colm.kuonen_energylivinglab.com#ext#@hessoit.onmicrosoft.com::f56eb499-b424-42f3-a708-62cdbffddf60" providerId="AD" clId="Web-{CE76BD28-DE0D-439E-BD2F-465381D2F2B9}" dt="2024-02-29T12:45:34.750" v="67" actId="20577"/>
          <ac:spMkLst>
            <pc:docMk/>
            <pc:sldMk cId="4225002765" sldId="1163"/>
            <ac:spMk id="8" creationId="{F325E3E0-4399-4D37-AFC6-D323AB20C291}"/>
          </ac:spMkLst>
        </pc:spChg>
        <pc:spChg chg="mod">
          <ac:chgData name="Colm Kuonen" userId="S::colm.kuonen_energylivinglab.com#ext#@hessoit.onmicrosoft.com::f56eb499-b424-42f3-a708-62cdbffddf60" providerId="AD" clId="Web-{CE76BD28-DE0D-439E-BD2F-465381D2F2B9}" dt="2024-02-29T12:46:04.906" v="83" actId="20577"/>
          <ac:spMkLst>
            <pc:docMk/>
            <pc:sldMk cId="4225002765" sldId="1163"/>
            <ac:spMk id="10" creationId="{4ADEF71A-6668-4A75-A8D6-F06D6744F026}"/>
          </ac:spMkLst>
        </pc:spChg>
        <pc:spChg chg="mod">
          <ac:chgData name="Colm Kuonen" userId="S::colm.kuonen_energylivinglab.com#ext#@hessoit.onmicrosoft.com::f56eb499-b424-42f3-a708-62cdbffddf60" providerId="AD" clId="Web-{CE76BD28-DE0D-439E-BD2F-465381D2F2B9}" dt="2024-02-29T12:46:02.109" v="81" actId="20577"/>
          <ac:spMkLst>
            <pc:docMk/>
            <pc:sldMk cId="4225002765" sldId="1163"/>
            <ac:spMk id="12" creationId="{7E5E532F-3D58-4EBA-8F22-1D26D5EB4B2C}"/>
          </ac:spMkLst>
        </pc:spChg>
      </pc:sldChg>
    </pc:docChg>
  </pc:docChgLst>
  <pc:docChgLst>
    <pc:chgData name="Minisini Laura" userId="S::lauramel.minisini@hes-so.ch::6a343ce9-5bf0-407a-b452-062400bfedb7" providerId="AD" clId="Web-{A6AD0ABA-82BD-636C-E08A-1E0F32B1533F}"/>
    <pc:docChg chg="addSld delSld modSld">
      <pc:chgData name="Minisini Laura" userId="S::lauramel.minisini@hes-so.ch::6a343ce9-5bf0-407a-b452-062400bfedb7" providerId="AD" clId="Web-{A6AD0ABA-82BD-636C-E08A-1E0F32B1533F}" dt="2023-01-18T12:51:44.374" v="108"/>
      <pc:docMkLst>
        <pc:docMk/>
      </pc:docMkLst>
      <pc:sldChg chg="modSp">
        <pc:chgData name="Minisini Laura" userId="S::lauramel.minisini@hes-so.ch::6a343ce9-5bf0-407a-b452-062400bfedb7" providerId="AD" clId="Web-{A6AD0ABA-82BD-636C-E08A-1E0F32B1533F}" dt="2023-01-18T12:50:24.420" v="50" actId="20577"/>
        <pc:sldMkLst>
          <pc:docMk/>
          <pc:sldMk cId="0" sldId="257"/>
        </pc:sldMkLst>
        <pc:spChg chg="mod">
          <ac:chgData name="Minisini Laura" userId="S::lauramel.minisini@hes-so.ch::6a343ce9-5bf0-407a-b452-062400bfedb7" providerId="AD" clId="Web-{A6AD0ABA-82BD-636C-E08A-1E0F32B1533F}" dt="2023-01-18T12:50:24.420" v="50" actId="20577"/>
          <ac:spMkLst>
            <pc:docMk/>
            <pc:sldMk cId="0" sldId="257"/>
            <ac:spMk id="13" creationId="{8FB4EA61-6686-49C5-3DEB-70EE6BF7392B}"/>
          </ac:spMkLst>
        </pc:spChg>
      </pc:sldChg>
      <pc:sldChg chg="modSp">
        <pc:chgData name="Minisini Laura" userId="S::lauramel.minisini@hes-so.ch::6a343ce9-5bf0-407a-b452-062400bfedb7" providerId="AD" clId="Web-{A6AD0ABA-82BD-636C-E08A-1E0F32B1533F}" dt="2023-01-18T12:49:06.496" v="9" actId="20577"/>
        <pc:sldMkLst>
          <pc:docMk/>
          <pc:sldMk cId="809438708" sldId="1043"/>
        </pc:sldMkLst>
        <pc:spChg chg="mod">
          <ac:chgData name="Minisini Laura" userId="S::lauramel.minisini@hes-so.ch::6a343ce9-5bf0-407a-b452-062400bfedb7" providerId="AD" clId="Web-{A6AD0ABA-82BD-636C-E08A-1E0F32B1533F}" dt="2023-01-18T12:49:06.496" v="9" actId="20577"/>
          <ac:spMkLst>
            <pc:docMk/>
            <pc:sldMk cId="809438708" sldId="1043"/>
            <ac:spMk id="3" creationId="{892FFD0F-E3D0-2246-94F0-9D1C8BD5B5F2}"/>
          </ac:spMkLst>
        </pc:spChg>
      </pc:sldChg>
      <pc:sldChg chg="modSp del">
        <pc:chgData name="Minisini Laura" userId="S::lauramel.minisini@hes-so.ch::6a343ce9-5bf0-407a-b452-062400bfedb7" providerId="AD" clId="Web-{A6AD0ABA-82BD-636C-E08A-1E0F32B1533F}" dt="2023-01-18T12:51:36.265" v="107"/>
        <pc:sldMkLst>
          <pc:docMk/>
          <pc:sldMk cId="4281792584" sldId="1063"/>
        </pc:sldMkLst>
        <pc:spChg chg="mod">
          <ac:chgData name="Minisini Laura" userId="S::lauramel.minisini@hes-so.ch::6a343ce9-5bf0-407a-b452-062400bfedb7" providerId="AD" clId="Web-{A6AD0ABA-82BD-636C-E08A-1E0F32B1533F}" dt="2023-01-18T12:51:35.937" v="106" actId="20577"/>
          <ac:spMkLst>
            <pc:docMk/>
            <pc:sldMk cId="4281792584" sldId="1063"/>
            <ac:spMk id="35" creationId="{DDED3150-282B-9FF4-07EC-B840103B7E43}"/>
          </ac:spMkLst>
        </pc:spChg>
      </pc:sldChg>
      <pc:sldChg chg="addSp modSp">
        <pc:chgData name="Minisini Laura" userId="S::lauramel.minisini@hes-so.ch::6a343ce9-5bf0-407a-b452-062400bfedb7" providerId="AD" clId="Web-{A6AD0ABA-82BD-636C-E08A-1E0F32B1533F}" dt="2023-01-18T12:51:18.358" v="99" actId="1076"/>
        <pc:sldMkLst>
          <pc:docMk/>
          <pc:sldMk cId="817739346" sldId="1157"/>
        </pc:sldMkLst>
        <pc:spChg chg="mod">
          <ac:chgData name="Minisini Laura" userId="S::lauramel.minisini@hes-so.ch::6a343ce9-5bf0-407a-b452-062400bfedb7" providerId="AD" clId="Web-{A6AD0ABA-82BD-636C-E08A-1E0F32B1533F}" dt="2023-01-18T12:50:56.811" v="91" actId="20577"/>
          <ac:spMkLst>
            <pc:docMk/>
            <pc:sldMk cId="817739346" sldId="1157"/>
            <ac:spMk id="2" creationId="{5CC62129-0216-B92A-855E-C7414DF6799D}"/>
          </ac:spMkLst>
        </pc:spChg>
        <pc:spChg chg="add mod">
          <ac:chgData name="Minisini Laura" userId="S::lauramel.minisini@hes-so.ch::6a343ce9-5bf0-407a-b452-062400bfedb7" providerId="AD" clId="Web-{A6AD0ABA-82BD-636C-E08A-1E0F32B1533F}" dt="2023-01-18T12:51:18.358" v="99" actId="1076"/>
          <ac:spMkLst>
            <pc:docMk/>
            <pc:sldMk cId="817739346" sldId="1157"/>
            <ac:spMk id="3" creationId="{58342F41-301D-BA11-F069-0071440D2F77}"/>
          </ac:spMkLst>
        </pc:spChg>
      </pc:sldChg>
      <pc:sldChg chg="modSp">
        <pc:chgData name="Minisini Laura" userId="S::lauramel.minisini@hes-so.ch::6a343ce9-5bf0-407a-b452-062400bfedb7" providerId="AD" clId="Web-{A6AD0ABA-82BD-636C-E08A-1E0F32B1533F}" dt="2023-01-18T12:49:55.622" v="39" actId="20577"/>
        <pc:sldMkLst>
          <pc:docMk/>
          <pc:sldMk cId="4228470790" sldId="1160"/>
        </pc:sldMkLst>
        <pc:spChg chg="mod">
          <ac:chgData name="Minisini Laura" userId="S::lauramel.minisini@hes-so.ch::6a343ce9-5bf0-407a-b452-062400bfedb7" providerId="AD" clId="Web-{A6AD0ABA-82BD-636C-E08A-1E0F32B1533F}" dt="2023-01-18T12:49:55.622" v="39" actId="20577"/>
          <ac:spMkLst>
            <pc:docMk/>
            <pc:sldMk cId="4228470790" sldId="1160"/>
            <ac:spMk id="3" creationId="{E173BBDB-BAF3-CB33-B477-5A58A6F79954}"/>
          </ac:spMkLst>
        </pc:spChg>
      </pc:sldChg>
      <pc:sldChg chg="del">
        <pc:chgData name="Minisini Laura" userId="S::lauramel.minisini@hes-so.ch::6a343ce9-5bf0-407a-b452-062400bfedb7" providerId="AD" clId="Web-{A6AD0ABA-82BD-636C-E08A-1E0F32B1533F}" dt="2023-01-18T12:49:07.168" v="10"/>
        <pc:sldMkLst>
          <pc:docMk/>
          <pc:sldMk cId="3483409085" sldId="1163"/>
        </pc:sldMkLst>
      </pc:sldChg>
      <pc:sldChg chg="add">
        <pc:chgData name="Minisini Laura" userId="S::lauramel.minisini@hes-so.ch::6a343ce9-5bf0-407a-b452-062400bfedb7" providerId="AD" clId="Web-{A6AD0ABA-82BD-636C-E08A-1E0F32B1533F}" dt="2023-01-18T12:49:13.934" v="11"/>
        <pc:sldMkLst>
          <pc:docMk/>
          <pc:sldMk cId="4225002765" sldId="1163"/>
        </pc:sldMkLst>
      </pc:sldChg>
      <pc:sldChg chg="add">
        <pc:chgData name="Minisini Laura" userId="S::lauramel.minisini@hes-so.ch::6a343ce9-5bf0-407a-b452-062400bfedb7" providerId="AD" clId="Web-{A6AD0ABA-82BD-636C-E08A-1E0F32B1533F}" dt="2023-01-18T12:51:44.374" v="108"/>
        <pc:sldMkLst>
          <pc:docMk/>
          <pc:sldMk cId="1069961903" sldId="1164"/>
        </pc:sldMkLst>
      </pc:sldChg>
      <pc:sldMasterChg chg="addSldLayout">
        <pc:chgData name="Minisini Laura" userId="S::lauramel.minisini@hes-so.ch::6a343ce9-5bf0-407a-b452-062400bfedb7" providerId="AD" clId="Web-{A6AD0ABA-82BD-636C-E08A-1E0F32B1533F}" dt="2023-01-18T12:49:13.934" v="11"/>
        <pc:sldMasterMkLst>
          <pc:docMk/>
          <pc:sldMasterMk cId="1656109385" sldId="2147483648"/>
        </pc:sldMasterMkLst>
        <pc:sldLayoutChg chg="add">
          <pc:chgData name="Minisini Laura" userId="S::lauramel.minisini@hes-so.ch::6a343ce9-5bf0-407a-b452-062400bfedb7" providerId="AD" clId="Web-{A6AD0ABA-82BD-636C-E08A-1E0F32B1533F}" dt="2023-01-18T12:49:13.934" v="11"/>
          <pc:sldLayoutMkLst>
            <pc:docMk/>
            <pc:sldMasterMk cId="1656109385" sldId="2147483648"/>
            <pc:sldLayoutMk cId="2486916432" sldId="2147483676"/>
          </pc:sldLayoutMkLst>
        </pc:sldLayoutChg>
      </pc:sldMasterChg>
    </pc:docChg>
  </pc:docChgLst>
  <pc:docChgLst>
    <pc:chgData name="Colm Kuonen" userId="S::colm.kuonen_energylivinglab.com#ext#@hessoit.onmicrosoft.com::f56eb499-b424-42f3-a708-62cdbffddf60" providerId="AD" clId="Web-{04969232-3399-4F5B-B847-A048F96012FF}"/>
    <pc:docChg chg="delSld modSld sldOrd">
      <pc:chgData name="Colm Kuonen" userId="S::colm.kuonen_energylivinglab.com#ext#@hessoit.onmicrosoft.com::f56eb499-b424-42f3-a708-62cdbffddf60" providerId="AD" clId="Web-{04969232-3399-4F5B-B847-A048F96012FF}" dt="2024-01-12T13:05:05.561" v="16" actId="20577"/>
      <pc:docMkLst>
        <pc:docMk/>
      </pc:docMkLst>
      <pc:sldChg chg="delSp modSp">
        <pc:chgData name="Colm Kuonen" userId="S::colm.kuonen_energylivinglab.com#ext#@hessoit.onmicrosoft.com::f56eb499-b424-42f3-a708-62cdbffddf60" providerId="AD" clId="Web-{04969232-3399-4F5B-B847-A048F96012FF}" dt="2024-01-12T13:05:05.561" v="16" actId="20577"/>
        <pc:sldMkLst>
          <pc:docMk/>
          <pc:sldMk cId="2487401148" sldId="1162"/>
        </pc:sldMkLst>
        <pc:spChg chg="mod">
          <ac:chgData name="Colm Kuonen" userId="S::colm.kuonen_energylivinglab.com#ext#@hessoit.onmicrosoft.com::f56eb499-b424-42f3-a708-62cdbffddf60" providerId="AD" clId="Web-{04969232-3399-4F5B-B847-A048F96012FF}" dt="2024-01-12T13:05:05.561" v="16" actId="20577"/>
          <ac:spMkLst>
            <pc:docMk/>
            <pc:sldMk cId="2487401148" sldId="1162"/>
            <ac:spMk id="2" creationId="{3DF1E25A-5777-088E-4231-ACCBC51CAE16}"/>
          </ac:spMkLst>
        </pc:spChg>
        <pc:spChg chg="mod">
          <ac:chgData name="Colm Kuonen" userId="S::colm.kuonen_energylivinglab.com#ext#@hessoit.onmicrosoft.com::f56eb499-b424-42f3-a708-62cdbffddf60" providerId="AD" clId="Web-{04969232-3399-4F5B-B847-A048F96012FF}" dt="2024-01-12T13:05:01.920" v="13" actId="20577"/>
          <ac:spMkLst>
            <pc:docMk/>
            <pc:sldMk cId="2487401148" sldId="1162"/>
            <ac:spMk id="3" creationId="{9CE16AE3-9078-B695-5D17-25C0AE57B10F}"/>
          </ac:spMkLst>
        </pc:spChg>
        <pc:spChg chg="mod">
          <ac:chgData name="Colm Kuonen" userId="S::colm.kuonen_energylivinglab.com#ext#@hessoit.onmicrosoft.com::f56eb499-b424-42f3-a708-62cdbffddf60" providerId="AD" clId="Web-{04969232-3399-4F5B-B847-A048F96012FF}" dt="2024-01-12T13:04:43.623" v="3" actId="20577"/>
          <ac:spMkLst>
            <pc:docMk/>
            <pc:sldMk cId="2487401148" sldId="1162"/>
            <ac:spMk id="8" creationId="{5B56BF67-B2EF-19DC-9D36-65C174362885}"/>
          </ac:spMkLst>
        </pc:spChg>
        <pc:grpChg chg="del">
          <ac:chgData name="Colm Kuonen" userId="S::colm.kuonen_energylivinglab.com#ext#@hessoit.onmicrosoft.com::f56eb499-b424-42f3-a708-62cdbffddf60" providerId="AD" clId="Web-{04969232-3399-4F5B-B847-A048F96012FF}" dt="2024-01-12T13:04:44.014" v="4"/>
          <ac:grpSpMkLst>
            <pc:docMk/>
            <pc:sldMk cId="2487401148" sldId="1162"/>
            <ac:grpSpMk id="6" creationId="{E536288C-944D-734B-CD77-544F7D812025}"/>
          </ac:grpSpMkLst>
        </pc:grpChg>
      </pc:sldChg>
      <pc:sldChg chg="ord">
        <pc:chgData name="Colm Kuonen" userId="S::colm.kuonen_energylivinglab.com#ext#@hessoit.onmicrosoft.com::f56eb499-b424-42f3-a708-62cdbffddf60" providerId="AD" clId="Web-{04969232-3399-4F5B-B847-A048F96012FF}" dt="2024-01-12T13:02:02.416" v="2"/>
        <pc:sldMkLst>
          <pc:docMk/>
          <pc:sldMk cId="1069961903" sldId="1164"/>
        </pc:sldMkLst>
      </pc:sldChg>
      <pc:sldChg chg="del">
        <pc:chgData name="Colm Kuonen" userId="S::colm.kuonen_energylivinglab.com#ext#@hessoit.onmicrosoft.com::f56eb499-b424-42f3-a708-62cdbffddf60" providerId="AD" clId="Web-{04969232-3399-4F5B-B847-A048F96012FF}" dt="2024-01-12T13:01:55.994" v="0"/>
        <pc:sldMkLst>
          <pc:docMk/>
          <pc:sldMk cId="3939997783" sldId="1168"/>
        </pc:sldMkLst>
      </pc:sldChg>
    </pc:docChg>
  </pc:docChgLst>
  <pc:docChgLst>
    <pc:chgData name="Kuonen Colm" userId="S::colm.kuonen@hes-so.ch::2076f80c-7b3f-463f-bccd-c5d8f8b26a59" providerId="AD" clId="Web-{6B3CF73B-8E13-4933-8BE1-5E2B3AAD9DDA}"/>
    <pc:docChg chg="modSld sldOrd">
      <pc:chgData name="Kuonen Colm" userId="S::colm.kuonen@hes-so.ch::2076f80c-7b3f-463f-bccd-c5d8f8b26a59" providerId="AD" clId="Web-{6B3CF73B-8E13-4933-8BE1-5E2B3AAD9DDA}" dt="2022-09-27T09:31:38.007" v="41"/>
      <pc:docMkLst>
        <pc:docMk/>
      </pc:docMkLst>
      <pc:sldChg chg="modSp">
        <pc:chgData name="Kuonen Colm" userId="S::colm.kuonen@hes-so.ch::2076f80c-7b3f-463f-bccd-c5d8f8b26a59" providerId="AD" clId="Web-{6B3CF73B-8E13-4933-8BE1-5E2B3AAD9DDA}" dt="2022-09-27T09:31:26.772" v="39" actId="20577"/>
        <pc:sldMkLst>
          <pc:docMk/>
          <pc:sldMk cId="809438708" sldId="1043"/>
        </pc:sldMkLst>
        <pc:spChg chg="mod">
          <ac:chgData name="Kuonen Colm" userId="S::colm.kuonen@hes-so.ch::2076f80c-7b3f-463f-bccd-c5d8f8b26a59" providerId="AD" clId="Web-{6B3CF73B-8E13-4933-8BE1-5E2B3AAD9DDA}" dt="2022-09-27T09:31:05.506" v="23" actId="20577"/>
          <ac:spMkLst>
            <pc:docMk/>
            <pc:sldMk cId="809438708" sldId="1043"/>
            <ac:spMk id="2" creationId="{83E4E4E0-8A62-E34B-A249-9FF3ACF1FB17}"/>
          </ac:spMkLst>
        </pc:spChg>
        <pc:spChg chg="mod">
          <ac:chgData name="Kuonen Colm" userId="S::colm.kuonen@hes-so.ch::2076f80c-7b3f-463f-bccd-c5d8f8b26a59" providerId="AD" clId="Web-{6B3CF73B-8E13-4933-8BE1-5E2B3AAD9DDA}" dt="2022-09-27T09:31:26.772" v="39" actId="20577"/>
          <ac:spMkLst>
            <pc:docMk/>
            <pc:sldMk cId="809438708" sldId="1043"/>
            <ac:spMk id="3" creationId="{892FFD0F-E3D0-2246-94F0-9D1C8BD5B5F2}"/>
          </ac:spMkLst>
        </pc:spChg>
      </pc:sldChg>
      <pc:sldChg chg="delSp">
        <pc:chgData name="Kuonen Colm" userId="S::colm.kuonen@hes-so.ch::2076f80c-7b3f-463f-bccd-c5d8f8b26a59" providerId="AD" clId="Web-{6B3CF73B-8E13-4933-8BE1-5E2B3AAD9DDA}" dt="2022-09-27T09:31:38.007" v="41"/>
        <pc:sldMkLst>
          <pc:docMk/>
          <pc:sldMk cId="499520425" sldId="1046"/>
        </pc:sldMkLst>
        <pc:picChg chg="del">
          <ac:chgData name="Kuonen Colm" userId="S::colm.kuonen@hes-so.ch::2076f80c-7b3f-463f-bccd-c5d8f8b26a59" providerId="AD" clId="Web-{6B3CF73B-8E13-4933-8BE1-5E2B3AAD9DDA}" dt="2022-09-27T09:31:38.007" v="41"/>
          <ac:picMkLst>
            <pc:docMk/>
            <pc:sldMk cId="499520425" sldId="1046"/>
            <ac:picMk id="12" creationId="{3BADFD82-B31F-EAF3-0F88-FFC4B746313C}"/>
          </ac:picMkLst>
        </pc:picChg>
      </pc:sldChg>
      <pc:sldChg chg="ord">
        <pc:chgData name="Kuonen Colm" userId="S::colm.kuonen@hes-so.ch::2076f80c-7b3f-463f-bccd-c5d8f8b26a59" providerId="AD" clId="Web-{6B3CF73B-8E13-4933-8BE1-5E2B3AAD9DDA}" dt="2022-09-27T09:31:33.897" v="40"/>
        <pc:sldMkLst>
          <pc:docMk/>
          <pc:sldMk cId="3622054446" sldId="1052"/>
        </pc:sldMkLst>
      </pc:sldChg>
    </pc:docChg>
  </pc:docChgLst>
  <pc:docChgLst>
    <pc:chgData name="Minisini Laura" userId="S::lauramel.minisini@hes-so.ch::6a343ce9-5bf0-407a-b452-062400bfedb7" providerId="AD" clId="Web-{17CA4017-7FE4-8158-2873-0C55C6FBF00A}"/>
    <pc:docChg chg="addSld modSld">
      <pc:chgData name="Minisini Laura" userId="S::lauramel.minisini@hes-so.ch::6a343ce9-5bf0-407a-b452-062400bfedb7" providerId="AD" clId="Web-{17CA4017-7FE4-8158-2873-0C55C6FBF00A}" dt="2023-01-18T13:20:05.528" v="133" actId="1076"/>
      <pc:docMkLst>
        <pc:docMk/>
      </pc:docMkLst>
      <pc:sldChg chg="modSp">
        <pc:chgData name="Minisini Laura" userId="S::lauramel.minisini@hes-so.ch::6a343ce9-5bf0-407a-b452-062400bfedb7" providerId="AD" clId="Web-{17CA4017-7FE4-8158-2873-0C55C6FBF00A}" dt="2023-01-18T13:20:05.528" v="133" actId="1076"/>
        <pc:sldMkLst>
          <pc:docMk/>
          <pc:sldMk cId="2024434920" sldId="1159"/>
        </pc:sldMkLst>
        <pc:spChg chg="mod">
          <ac:chgData name="Minisini Laura" userId="S::lauramel.minisini@hes-so.ch::6a343ce9-5bf0-407a-b452-062400bfedb7" providerId="AD" clId="Web-{17CA4017-7FE4-8158-2873-0C55C6FBF00A}" dt="2023-01-18T13:18:11.603" v="62" actId="20577"/>
          <ac:spMkLst>
            <pc:docMk/>
            <pc:sldMk cId="2024434920" sldId="1159"/>
            <ac:spMk id="2" creationId="{A437AACB-3461-36EE-E811-AD6CEFA3ACB3}"/>
          </ac:spMkLst>
        </pc:spChg>
        <pc:spChg chg="mod">
          <ac:chgData name="Minisini Laura" userId="S::lauramel.minisini@hes-so.ch::6a343ce9-5bf0-407a-b452-062400bfedb7" providerId="AD" clId="Web-{17CA4017-7FE4-8158-2873-0C55C6FBF00A}" dt="2023-01-18T13:16:50.054" v="10" actId="20577"/>
          <ac:spMkLst>
            <pc:docMk/>
            <pc:sldMk cId="2024434920" sldId="1159"/>
            <ac:spMk id="3" creationId="{2CCD59F6-A720-34F5-70A5-19839A1D05A4}"/>
          </ac:spMkLst>
        </pc:spChg>
        <pc:spChg chg="mod">
          <ac:chgData name="Minisini Laura" userId="S::lauramel.minisini@hes-so.ch::6a343ce9-5bf0-407a-b452-062400bfedb7" providerId="AD" clId="Web-{17CA4017-7FE4-8158-2873-0C55C6FBF00A}" dt="2023-01-18T13:20:05.528" v="133" actId="1076"/>
          <ac:spMkLst>
            <pc:docMk/>
            <pc:sldMk cId="2024434920" sldId="1159"/>
            <ac:spMk id="6" creationId="{CD706402-165A-7811-1665-1B3C66FB6C05}"/>
          </ac:spMkLst>
        </pc:spChg>
      </pc:sldChg>
      <pc:sldChg chg="addSp delSp modSp add replId">
        <pc:chgData name="Minisini Laura" userId="S::lauramel.minisini@hes-so.ch::6a343ce9-5bf0-407a-b452-062400bfedb7" providerId="AD" clId="Web-{17CA4017-7FE4-8158-2873-0C55C6FBF00A}" dt="2023-01-18T13:19:53.949" v="131" actId="20577"/>
        <pc:sldMkLst>
          <pc:docMk/>
          <pc:sldMk cId="1663156864" sldId="1165"/>
        </pc:sldMkLst>
        <pc:spChg chg="mod">
          <ac:chgData name="Minisini Laura" userId="S::lauramel.minisini@hes-so.ch::6a343ce9-5bf0-407a-b452-062400bfedb7" providerId="AD" clId="Web-{17CA4017-7FE4-8158-2873-0C55C6FBF00A}" dt="2023-01-18T13:19:53.949" v="131" actId="20577"/>
          <ac:spMkLst>
            <pc:docMk/>
            <pc:sldMk cId="1663156864" sldId="1165"/>
            <ac:spMk id="2" creationId="{A437AACB-3461-36EE-E811-AD6CEFA3ACB3}"/>
          </ac:spMkLst>
        </pc:spChg>
        <pc:spChg chg="mod">
          <ac:chgData name="Minisini Laura" userId="S::lauramel.minisini@hes-so.ch::6a343ce9-5bf0-407a-b452-062400bfedb7" providerId="AD" clId="Web-{17CA4017-7FE4-8158-2873-0C55C6FBF00A}" dt="2023-01-18T13:18:46.307" v="84" actId="20577"/>
          <ac:spMkLst>
            <pc:docMk/>
            <pc:sldMk cId="1663156864" sldId="1165"/>
            <ac:spMk id="3" creationId="{2CCD59F6-A720-34F5-70A5-19839A1D05A4}"/>
          </ac:spMkLst>
        </pc:spChg>
        <pc:spChg chg="add del">
          <ac:chgData name="Minisini Laura" userId="S::lauramel.minisini@hes-so.ch::6a343ce9-5bf0-407a-b452-062400bfedb7" providerId="AD" clId="Web-{17CA4017-7FE4-8158-2873-0C55C6FBF00A}" dt="2023-01-18T13:18:27.447" v="68"/>
          <ac:spMkLst>
            <pc:docMk/>
            <pc:sldMk cId="1663156864" sldId="1165"/>
            <ac:spMk id="4" creationId="{76349A4C-2271-FD86-97FE-F752095FAAC1}"/>
          </ac:spMkLst>
        </pc:spChg>
        <pc:spChg chg="add del mod">
          <ac:chgData name="Minisini Laura" userId="S::lauramel.minisini@hes-so.ch::6a343ce9-5bf0-407a-b452-062400bfedb7" providerId="AD" clId="Web-{17CA4017-7FE4-8158-2873-0C55C6FBF00A}" dt="2023-01-18T13:18:25.666" v="67" actId="14100"/>
          <ac:spMkLst>
            <pc:docMk/>
            <pc:sldMk cId="1663156864" sldId="1165"/>
            <ac:spMk id="5" creationId="{B0BD9822-2D09-977C-4B14-67763FF82375}"/>
          </ac:spMkLst>
        </pc:spChg>
        <pc:spChg chg="mod">
          <ac:chgData name="Minisini Laura" userId="S::lauramel.minisini@hes-so.ch::6a343ce9-5bf0-407a-b452-062400bfedb7" providerId="AD" clId="Web-{17CA4017-7FE4-8158-2873-0C55C6FBF00A}" dt="2023-01-18T13:17:22.758" v="34" actId="20577"/>
          <ac:spMkLst>
            <pc:docMk/>
            <pc:sldMk cId="1663156864" sldId="1165"/>
            <ac:spMk id="6" creationId="{CD706402-165A-7811-1665-1B3C66FB6C05}"/>
          </ac:spMkLst>
        </pc:spChg>
      </pc:sldChg>
    </pc:docChg>
  </pc:docChgLst>
  <pc:docChgLst>
    <pc:chgData name="Kuonen Colm" userId="S::colm.kuonen@hes-so.ch::2076f80c-7b3f-463f-bccd-c5d8f8b26a59" providerId="AD" clId="Web-{49B08496-2A15-4528-B75E-C2DB44883C2D}"/>
    <pc:docChg chg="modSld">
      <pc:chgData name="Kuonen Colm" userId="S::colm.kuonen@hes-so.ch::2076f80c-7b3f-463f-bccd-c5d8f8b26a59" providerId="AD" clId="Web-{49B08496-2A15-4528-B75E-C2DB44883C2D}" dt="2022-11-02T14:52:44.175" v="63" actId="20577"/>
      <pc:docMkLst>
        <pc:docMk/>
      </pc:docMkLst>
      <pc:sldChg chg="modSp">
        <pc:chgData name="Kuonen Colm" userId="S::colm.kuonen@hes-so.ch::2076f80c-7b3f-463f-bccd-c5d8f8b26a59" providerId="AD" clId="Web-{49B08496-2A15-4528-B75E-C2DB44883C2D}" dt="2022-11-02T14:52:44.175" v="63" actId="20577"/>
        <pc:sldMkLst>
          <pc:docMk/>
          <pc:sldMk cId="809438708" sldId="1043"/>
        </pc:sldMkLst>
        <pc:spChg chg="mod">
          <ac:chgData name="Kuonen Colm" userId="S::colm.kuonen@hes-so.ch::2076f80c-7b3f-463f-bccd-c5d8f8b26a59" providerId="AD" clId="Web-{49B08496-2A15-4528-B75E-C2DB44883C2D}" dt="2022-11-02T14:52:44.175" v="63" actId="20577"/>
          <ac:spMkLst>
            <pc:docMk/>
            <pc:sldMk cId="809438708" sldId="1043"/>
            <ac:spMk id="3" creationId="{892FFD0F-E3D0-2246-94F0-9D1C8BD5B5F2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F4AB744F-96F6-4DF7-BD18-3749C3BD9F62}"/>
    <pc:docChg chg="modSld">
      <pc:chgData name="Colm Kuonen" userId="S::colm.kuonen_energylivinglab.com#ext#@hessoit.onmicrosoft.com::f56eb499-b424-42f3-a708-62cdbffddf60" providerId="AD" clId="Web-{F4AB744F-96F6-4DF7-BD18-3749C3BD9F62}" dt="2024-02-01T08:24:01.604" v="5" actId="20577"/>
      <pc:docMkLst>
        <pc:docMk/>
      </pc:docMkLst>
      <pc:sldChg chg="modSp">
        <pc:chgData name="Colm Kuonen" userId="S::colm.kuonen_energylivinglab.com#ext#@hessoit.onmicrosoft.com::f56eb499-b424-42f3-a708-62cdbffddf60" providerId="AD" clId="Web-{F4AB744F-96F6-4DF7-BD18-3749C3BD9F62}" dt="2024-02-01T08:24:01.604" v="5" actId="20577"/>
        <pc:sldMkLst>
          <pc:docMk/>
          <pc:sldMk cId="2661900018" sldId="1156"/>
        </pc:sldMkLst>
        <pc:spChg chg="mod">
          <ac:chgData name="Colm Kuonen" userId="S::colm.kuonen_energylivinglab.com#ext#@hessoit.onmicrosoft.com::f56eb499-b424-42f3-a708-62cdbffddf60" providerId="AD" clId="Web-{F4AB744F-96F6-4DF7-BD18-3749C3BD9F62}" dt="2024-02-01T08:23:56.401" v="3" actId="20577"/>
          <ac:spMkLst>
            <pc:docMk/>
            <pc:sldMk cId="2661900018" sldId="1156"/>
            <ac:spMk id="7" creationId="{3430A63F-D1E8-BD4F-6E52-01168F13E448}"/>
          </ac:spMkLst>
        </pc:spChg>
        <pc:spChg chg="mod">
          <ac:chgData name="Colm Kuonen" userId="S::colm.kuonen_energylivinglab.com#ext#@hessoit.onmicrosoft.com::f56eb499-b424-42f3-a708-62cdbffddf60" providerId="AD" clId="Web-{F4AB744F-96F6-4DF7-BD18-3749C3BD9F62}" dt="2024-02-01T08:24:01.604" v="5" actId="20577"/>
          <ac:spMkLst>
            <pc:docMk/>
            <pc:sldMk cId="2661900018" sldId="1156"/>
            <ac:spMk id="9" creationId="{75FA67C3-7948-9605-3BFA-7D8742A7B675}"/>
          </ac:spMkLst>
        </pc:spChg>
      </pc:sldChg>
    </pc:docChg>
  </pc:docChgLst>
  <pc:docChgLst>
    <pc:chgData name="Kuonen Colm" userId="S::colm.kuonen@hes-so.ch::2076f80c-7b3f-463f-bccd-c5d8f8b26a59" providerId="AD" clId="Web-{84C0CB0B-004C-4AF1-9DEB-1E3793267B31}"/>
    <pc:docChg chg="addSld delSld modSld sldOrd">
      <pc:chgData name="Kuonen Colm" userId="S::colm.kuonen@hes-so.ch::2076f80c-7b3f-463f-bccd-c5d8f8b26a59" providerId="AD" clId="Web-{84C0CB0B-004C-4AF1-9DEB-1E3793267B31}" dt="2022-06-07T07:20:59.109" v="104"/>
      <pc:docMkLst>
        <pc:docMk/>
      </pc:docMkLst>
      <pc:sldChg chg="modSp del">
        <pc:chgData name="Kuonen Colm" userId="S::colm.kuonen@hes-so.ch::2076f80c-7b3f-463f-bccd-c5d8f8b26a59" providerId="AD" clId="Web-{84C0CB0B-004C-4AF1-9DEB-1E3793267B31}" dt="2022-06-07T07:16:56.809" v="41"/>
        <pc:sldMkLst>
          <pc:docMk/>
          <pc:sldMk cId="4045301583" sldId="427"/>
        </pc:sldMkLst>
        <pc:spChg chg="mod">
          <ac:chgData name="Kuonen Colm" userId="S::colm.kuonen@hes-so.ch::2076f80c-7b3f-463f-bccd-c5d8f8b26a59" providerId="AD" clId="Web-{84C0CB0B-004C-4AF1-9DEB-1E3793267B31}" dt="2022-06-07T07:16:50.294" v="40" actId="20577"/>
          <ac:spMkLst>
            <pc:docMk/>
            <pc:sldMk cId="4045301583" sldId="427"/>
            <ac:spMk id="25" creationId="{3C79C8C8-E319-4A75-A5EC-96B91DB05671}"/>
          </ac:spMkLst>
        </pc:spChg>
      </pc:sldChg>
      <pc:sldChg chg="addSp delSp modSp">
        <pc:chgData name="Kuonen Colm" userId="S::colm.kuonen@hes-so.ch::2076f80c-7b3f-463f-bccd-c5d8f8b26a59" providerId="AD" clId="Web-{84C0CB0B-004C-4AF1-9DEB-1E3793267B31}" dt="2022-06-07T07:18:46.936" v="76" actId="20577"/>
        <pc:sldMkLst>
          <pc:docMk/>
          <pc:sldMk cId="809438708" sldId="1043"/>
        </pc:sldMkLst>
        <pc:spChg chg="mod">
          <ac:chgData name="Kuonen Colm" userId="S::colm.kuonen@hes-so.ch::2076f80c-7b3f-463f-bccd-c5d8f8b26a59" providerId="AD" clId="Web-{84C0CB0B-004C-4AF1-9DEB-1E3793267B31}" dt="2022-06-07T07:18:46.936" v="76" actId="20577"/>
          <ac:spMkLst>
            <pc:docMk/>
            <pc:sldMk cId="809438708" sldId="1043"/>
            <ac:spMk id="2" creationId="{83E4E4E0-8A62-E34B-A249-9FF3ACF1FB17}"/>
          </ac:spMkLst>
        </pc:spChg>
        <pc:spChg chg="mod">
          <ac:chgData name="Kuonen Colm" userId="S::colm.kuonen@hes-so.ch::2076f80c-7b3f-463f-bccd-c5d8f8b26a59" providerId="AD" clId="Web-{84C0CB0B-004C-4AF1-9DEB-1E3793267B31}" dt="2022-06-07T07:16:19.137" v="31"/>
          <ac:spMkLst>
            <pc:docMk/>
            <pc:sldMk cId="809438708" sldId="1043"/>
            <ac:spMk id="3" creationId="{892FFD0F-E3D0-2246-94F0-9D1C8BD5B5F2}"/>
          </ac:spMkLst>
        </pc:spChg>
        <pc:spChg chg="add del">
          <ac:chgData name="Kuonen Colm" userId="S::colm.kuonen@hes-so.ch::2076f80c-7b3f-463f-bccd-c5d8f8b26a59" providerId="AD" clId="Web-{84C0CB0B-004C-4AF1-9DEB-1E3793267B31}" dt="2022-06-07T07:16:24.215" v="33"/>
          <ac:spMkLst>
            <pc:docMk/>
            <pc:sldMk cId="809438708" sldId="1043"/>
            <ac:spMk id="5" creationId="{4A9EAA46-ACCE-C160-E8E1-0FA7D50DFFFE}"/>
          </ac:spMkLst>
        </pc:spChg>
        <pc:picChg chg="add mod">
          <ac:chgData name="Kuonen Colm" userId="S::colm.kuonen@hes-so.ch::2076f80c-7b3f-463f-bccd-c5d8f8b26a59" providerId="AD" clId="Web-{84C0CB0B-004C-4AF1-9DEB-1E3793267B31}" dt="2022-06-07T07:14:46.464" v="11" actId="1076"/>
          <ac:picMkLst>
            <pc:docMk/>
            <pc:sldMk cId="809438708" sldId="1043"/>
            <ac:picMk id="4" creationId="{65007C0F-4CF0-39A8-7137-3A460F51C9F8}"/>
          </ac:picMkLst>
        </pc:picChg>
      </pc:sldChg>
      <pc:sldChg chg="addSp delSp modSp addAnim delAnim">
        <pc:chgData name="Kuonen Colm" userId="S::colm.kuonen@hes-so.ch::2076f80c-7b3f-463f-bccd-c5d8f8b26a59" providerId="AD" clId="Web-{84C0CB0B-004C-4AF1-9DEB-1E3793267B31}" dt="2022-06-07T07:20:47.718" v="103" actId="1076"/>
        <pc:sldMkLst>
          <pc:docMk/>
          <pc:sldMk cId="499520425" sldId="1046"/>
        </pc:sldMkLst>
        <pc:spChg chg="add del mod">
          <ac:chgData name="Kuonen Colm" userId="S::colm.kuonen@hes-so.ch::2076f80c-7b3f-463f-bccd-c5d8f8b26a59" providerId="AD" clId="Web-{84C0CB0B-004C-4AF1-9DEB-1E3793267B31}" dt="2022-06-07T07:19:02.780" v="80"/>
          <ac:spMkLst>
            <pc:docMk/>
            <pc:sldMk cId="499520425" sldId="1046"/>
            <ac:spMk id="6" creationId="{8BAD5275-8B99-283D-EFCF-719A1E3CF9B4}"/>
          </ac:spMkLst>
        </pc:spChg>
        <pc:spChg chg="add mod">
          <ac:chgData name="Kuonen Colm" userId="S::colm.kuonen@hes-so.ch::2076f80c-7b3f-463f-bccd-c5d8f8b26a59" providerId="AD" clId="Web-{84C0CB0B-004C-4AF1-9DEB-1E3793267B31}" dt="2022-06-07T07:19:18.014" v="85" actId="14100"/>
          <ac:spMkLst>
            <pc:docMk/>
            <pc:sldMk cId="499520425" sldId="1046"/>
            <ac:spMk id="8" creationId="{1FB3BE01-CEF8-AEB8-B26A-6874C767AAB3}"/>
          </ac:spMkLst>
        </pc:spChg>
        <pc:spChg chg="mod">
          <ac:chgData name="Kuonen Colm" userId="S::colm.kuonen@hes-so.ch::2076f80c-7b3f-463f-bccd-c5d8f8b26a59" providerId="AD" clId="Web-{84C0CB0B-004C-4AF1-9DEB-1E3793267B31}" dt="2022-06-07T07:18:32.295" v="71" actId="20577"/>
          <ac:spMkLst>
            <pc:docMk/>
            <pc:sldMk cId="499520425" sldId="1046"/>
            <ac:spMk id="9" creationId="{BD3222F7-EA9F-46FE-89CC-B45FA46D1A82}"/>
          </ac:spMkLst>
        </pc:spChg>
        <pc:spChg chg="del">
          <ac:chgData name="Kuonen Colm" userId="S::colm.kuonen@hes-so.ch::2076f80c-7b3f-463f-bccd-c5d8f8b26a59" providerId="AD" clId="Web-{84C0CB0B-004C-4AF1-9DEB-1E3793267B31}" dt="2022-06-07T07:17:23.966" v="45"/>
          <ac:spMkLst>
            <pc:docMk/>
            <pc:sldMk cId="499520425" sldId="1046"/>
            <ac:spMk id="15" creationId="{533C314B-8471-42C6-AF91-35E89F3F01C9}"/>
          </ac:spMkLst>
        </pc:spChg>
        <pc:graphicFrameChg chg="add del mod">
          <ac:chgData name="Kuonen Colm" userId="S::colm.kuonen@hes-so.ch::2076f80c-7b3f-463f-bccd-c5d8f8b26a59" providerId="AD" clId="Web-{84C0CB0B-004C-4AF1-9DEB-1E3793267B31}" dt="2022-06-07T07:19:02.780" v="81"/>
          <ac:graphicFrameMkLst>
            <pc:docMk/>
            <pc:sldMk cId="499520425" sldId="1046"/>
            <ac:graphicFrameMk id="5" creationId="{33FD3D98-3A4A-C7A9-9102-327A4B28C136}"/>
          </ac:graphicFrameMkLst>
        </pc:graphicFrameChg>
        <pc:graphicFrameChg chg="add del mod modGraphic">
          <ac:chgData name="Kuonen Colm" userId="S::colm.kuonen@hes-so.ch::2076f80c-7b3f-463f-bccd-c5d8f8b26a59" providerId="AD" clId="Web-{84C0CB0B-004C-4AF1-9DEB-1E3793267B31}" dt="2022-06-07T07:19:42.311" v="89"/>
          <ac:graphicFrameMkLst>
            <pc:docMk/>
            <pc:sldMk cId="499520425" sldId="1046"/>
            <ac:graphicFrameMk id="11" creationId="{AE7B3C21-388D-15CE-0F16-A5852023EC1F}"/>
          </ac:graphicFrameMkLst>
        </pc:graphicFrameChg>
        <pc:picChg chg="add mod">
          <ac:chgData name="Kuonen Colm" userId="S::colm.kuonen@hes-so.ch::2076f80c-7b3f-463f-bccd-c5d8f8b26a59" providerId="AD" clId="Web-{84C0CB0B-004C-4AF1-9DEB-1E3793267B31}" dt="2022-06-07T07:18:20.545" v="67" actId="1076"/>
          <ac:picMkLst>
            <pc:docMk/>
            <pc:sldMk cId="499520425" sldId="1046"/>
            <ac:picMk id="2" creationId="{B3B02962-152C-CDCE-7E90-3DCD339FB4E9}"/>
          </ac:picMkLst>
        </pc:picChg>
        <pc:picChg chg="add mod">
          <ac:chgData name="Kuonen Colm" userId="S::colm.kuonen@hes-so.ch::2076f80c-7b3f-463f-bccd-c5d8f8b26a59" providerId="AD" clId="Web-{84C0CB0B-004C-4AF1-9DEB-1E3793267B31}" dt="2022-06-07T07:18:20.560" v="68" actId="1076"/>
          <ac:picMkLst>
            <pc:docMk/>
            <pc:sldMk cId="499520425" sldId="1046"/>
            <ac:picMk id="3" creationId="{86242055-01A7-7B1F-3165-EA5A8C3F744C}"/>
          </ac:picMkLst>
        </pc:picChg>
        <pc:picChg chg="add mod modCrop">
          <ac:chgData name="Kuonen Colm" userId="S::colm.kuonen@hes-so.ch::2076f80c-7b3f-463f-bccd-c5d8f8b26a59" providerId="AD" clId="Web-{84C0CB0B-004C-4AF1-9DEB-1E3793267B31}" dt="2022-06-07T07:20:47.718" v="103" actId="1076"/>
          <ac:picMkLst>
            <pc:docMk/>
            <pc:sldMk cId="499520425" sldId="1046"/>
            <ac:picMk id="12" creationId="{3BADFD82-B31F-EAF3-0F88-FFC4B746313C}"/>
          </ac:picMkLst>
        </pc:picChg>
        <pc:picChg chg="mod">
          <ac:chgData name="Kuonen Colm" userId="S::colm.kuonen@hes-so.ch::2076f80c-7b3f-463f-bccd-c5d8f8b26a59" providerId="AD" clId="Web-{84C0CB0B-004C-4AF1-9DEB-1E3793267B31}" dt="2022-06-07T07:18:20.529" v="65" actId="1076"/>
          <ac:picMkLst>
            <pc:docMk/>
            <pc:sldMk cId="499520425" sldId="1046"/>
            <ac:picMk id="17" creationId="{01753993-AF98-4C20-92D6-A0961A157DBD}"/>
          </ac:picMkLst>
        </pc:picChg>
        <pc:picChg chg="del">
          <ac:chgData name="Kuonen Colm" userId="S::colm.kuonen@hes-so.ch::2076f80c-7b3f-463f-bccd-c5d8f8b26a59" providerId="AD" clId="Web-{84C0CB0B-004C-4AF1-9DEB-1E3793267B31}" dt="2022-06-07T07:17:52.654" v="55"/>
          <ac:picMkLst>
            <pc:docMk/>
            <pc:sldMk cId="499520425" sldId="1046"/>
            <ac:picMk id="19" creationId="{9FB3E7E8-518D-41E2-A7C4-184A9B1277DB}"/>
          </ac:picMkLst>
        </pc:picChg>
        <pc:picChg chg="mod">
          <ac:chgData name="Kuonen Colm" userId="S::colm.kuonen@hes-so.ch::2076f80c-7b3f-463f-bccd-c5d8f8b26a59" providerId="AD" clId="Web-{84C0CB0B-004C-4AF1-9DEB-1E3793267B31}" dt="2022-06-07T07:18:20.545" v="66" actId="1076"/>
          <ac:picMkLst>
            <pc:docMk/>
            <pc:sldMk cId="499520425" sldId="1046"/>
            <ac:picMk id="21" creationId="{60ED44A4-E2F1-4D59-A67D-353A711DF71F}"/>
          </ac:picMkLst>
        </pc:picChg>
        <pc:picChg chg="del">
          <ac:chgData name="Kuonen Colm" userId="S::colm.kuonen@hes-so.ch::2076f80c-7b3f-463f-bccd-c5d8f8b26a59" providerId="AD" clId="Web-{84C0CB0B-004C-4AF1-9DEB-1E3793267B31}" dt="2022-06-07T07:17:54.654" v="56"/>
          <ac:picMkLst>
            <pc:docMk/>
            <pc:sldMk cId="499520425" sldId="1046"/>
            <ac:picMk id="23" creationId="{9D587E0E-DD78-4625-B2E8-6F33935BF1D8}"/>
          </ac:picMkLst>
        </pc:picChg>
      </pc:sldChg>
      <pc:sldChg chg="modSp">
        <pc:chgData name="Kuonen Colm" userId="S::colm.kuonen@hes-so.ch::2076f80c-7b3f-463f-bccd-c5d8f8b26a59" providerId="AD" clId="Web-{84C0CB0B-004C-4AF1-9DEB-1E3793267B31}" dt="2022-06-07T07:16:42.637" v="38" actId="20577"/>
        <pc:sldMkLst>
          <pc:docMk/>
          <pc:sldMk cId="3622054446" sldId="1052"/>
        </pc:sldMkLst>
        <pc:spChg chg="mod">
          <ac:chgData name="Kuonen Colm" userId="S::colm.kuonen@hes-so.ch::2076f80c-7b3f-463f-bccd-c5d8f8b26a59" providerId="AD" clId="Web-{84C0CB0B-004C-4AF1-9DEB-1E3793267B31}" dt="2022-06-07T07:16:42.637" v="38" actId="20577"/>
          <ac:spMkLst>
            <pc:docMk/>
            <pc:sldMk cId="3622054446" sldId="1052"/>
            <ac:spMk id="2" creationId="{71ECF73D-EECB-014D-B612-B8778E79A144}"/>
          </ac:spMkLst>
        </pc:spChg>
      </pc:sldChg>
      <pc:sldChg chg="ord">
        <pc:chgData name="Kuonen Colm" userId="S::colm.kuonen@hes-so.ch::2076f80c-7b3f-463f-bccd-c5d8f8b26a59" providerId="AD" clId="Web-{84C0CB0B-004C-4AF1-9DEB-1E3793267B31}" dt="2022-06-07T07:20:59.109" v="104"/>
        <pc:sldMkLst>
          <pc:docMk/>
          <pc:sldMk cId="1865913417" sldId="1053"/>
        </pc:sldMkLst>
      </pc:sldChg>
      <pc:sldChg chg="add replId">
        <pc:chgData name="Kuonen Colm" userId="S::colm.kuonen@hes-so.ch::2076f80c-7b3f-463f-bccd-c5d8f8b26a59" providerId="AD" clId="Web-{84C0CB0B-004C-4AF1-9DEB-1E3793267B31}" dt="2022-06-07T07:17:07.044" v="42"/>
        <pc:sldMkLst>
          <pc:docMk/>
          <pc:sldMk cId="1865401970" sldId="1061"/>
        </pc:sldMkLst>
      </pc:sldChg>
    </pc:docChg>
  </pc:docChgLst>
  <pc:docChgLst>
    <pc:chgData name="Colm Kuonen" userId="S::colm.kuonen_energylivinglab.com#ext#@hessoit.onmicrosoft.com::f56eb499-b424-42f3-a708-62cdbffddf60" providerId="AD" clId="Web-{16AE65D3-5181-46C8-9E38-EF25237CB70D}"/>
    <pc:docChg chg="modSld">
      <pc:chgData name="Colm Kuonen" userId="S::colm.kuonen_energylivinglab.com#ext#@hessoit.onmicrosoft.com::f56eb499-b424-42f3-a708-62cdbffddf60" providerId="AD" clId="Web-{16AE65D3-5181-46C8-9E38-EF25237CB70D}" dt="2024-03-11T06:08:14.022" v="5"/>
      <pc:docMkLst>
        <pc:docMk/>
      </pc:docMkLst>
      <pc:sldChg chg="addSp modSp">
        <pc:chgData name="Colm Kuonen" userId="S::colm.kuonen_energylivinglab.com#ext#@hessoit.onmicrosoft.com::f56eb499-b424-42f3-a708-62cdbffddf60" providerId="AD" clId="Web-{16AE65D3-5181-46C8-9E38-EF25237CB70D}" dt="2024-03-11T06:08:14.022" v="5"/>
        <pc:sldMkLst>
          <pc:docMk/>
          <pc:sldMk cId="237838931" sldId="1169"/>
        </pc:sldMkLst>
        <pc:spChg chg="add mod">
          <ac:chgData name="Colm Kuonen" userId="S::colm.kuonen_energylivinglab.com#ext#@hessoit.onmicrosoft.com::f56eb499-b424-42f3-a708-62cdbffddf60" providerId="AD" clId="Web-{16AE65D3-5181-46C8-9E38-EF25237CB70D}" dt="2024-03-11T06:08:14.022" v="5"/>
          <ac:spMkLst>
            <pc:docMk/>
            <pc:sldMk cId="237838931" sldId="1169"/>
            <ac:spMk id="2" creationId="{70B85ABE-8C8C-CB2B-9606-9780596AC1C6}"/>
          </ac:spMkLst>
        </pc:spChg>
      </pc:sldChg>
    </pc:docChg>
  </pc:docChgLst>
  <pc:docChgLst>
    <pc:chgData name="Kuonen Colm" userId="S::colm.kuonen@hes-so.ch::2076f80c-7b3f-463f-bccd-c5d8f8b26a59" providerId="AD" clId="Web-{167A5063-2365-453B-8D44-32A56CF2CE21}"/>
    <pc:docChg chg="delSld">
      <pc:chgData name="Kuonen Colm" userId="S::colm.kuonen@hes-so.ch::2076f80c-7b3f-463f-bccd-c5d8f8b26a59" providerId="AD" clId="Web-{167A5063-2365-453B-8D44-32A56CF2CE21}" dt="2022-11-02T14:48:54.381" v="2"/>
      <pc:docMkLst>
        <pc:docMk/>
      </pc:docMkLst>
      <pc:sldChg chg="del">
        <pc:chgData name="Kuonen Colm" userId="S::colm.kuonen@hes-so.ch::2076f80c-7b3f-463f-bccd-c5d8f8b26a59" providerId="AD" clId="Web-{167A5063-2365-453B-8D44-32A56CF2CE21}" dt="2022-11-02T14:48:53.381" v="1"/>
        <pc:sldMkLst>
          <pc:docMk/>
          <pc:sldMk cId="2937094690" sldId="346"/>
        </pc:sldMkLst>
      </pc:sldChg>
      <pc:sldChg chg="del">
        <pc:chgData name="Kuonen Colm" userId="S::colm.kuonen@hes-so.ch::2076f80c-7b3f-463f-bccd-c5d8f8b26a59" providerId="AD" clId="Web-{167A5063-2365-453B-8D44-32A56CF2CE21}" dt="2022-11-02T14:48:54.381" v="2"/>
        <pc:sldMkLst>
          <pc:docMk/>
          <pc:sldMk cId="2605942502" sldId="1087"/>
        </pc:sldMkLst>
      </pc:sldChg>
      <pc:sldChg chg="del">
        <pc:chgData name="Kuonen Colm" userId="S::colm.kuonen@hes-so.ch::2076f80c-7b3f-463f-bccd-c5d8f8b26a59" providerId="AD" clId="Web-{167A5063-2365-453B-8D44-32A56CF2CE21}" dt="2022-11-02T14:48:52.381" v="0"/>
        <pc:sldMkLst>
          <pc:docMk/>
          <pc:sldMk cId="4130504500" sldId="1164"/>
        </pc:sldMkLst>
      </pc:sldChg>
    </pc:docChg>
  </pc:docChgLst>
  <pc:docChgLst>
    <pc:chgData name="Kuonen Colm" userId="S::colm.kuonen@hes-so.ch::2076f80c-7b3f-463f-bccd-c5d8f8b26a59" providerId="AD" clId="Web-{D53BEF94-1114-476F-89E5-6B6EDA7D8ADA}"/>
    <pc:docChg chg="delSld modSld sldOrd">
      <pc:chgData name="Kuonen Colm" userId="S::colm.kuonen@hes-so.ch::2076f80c-7b3f-463f-bccd-c5d8f8b26a59" providerId="AD" clId="Web-{D53BEF94-1114-476F-89E5-6B6EDA7D8ADA}" dt="2022-05-04T10:12:45.098" v="306"/>
      <pc:docMkLst>
        <pc:docMk/>
      </pc:docMkLst>
      <pc:sldChg chg="del">
        <pc:chgData name="Kuonen Colm" userId="S::colm.kuonen@hes-so.ch::2076f80c-7b3f-463f-bccd-c5d8f8b26a59" providerId="AD" clId="Web-{D53BEF94-1114-476F-89E5-6B6EDA7D8ADA}" dt="2022-05-04T09:20:52.392" v="20"/>
        <pc:sldMkLst>
          <pc:docMk/>
          <pc:sldMk cId="2876712813" sldId="323"/>
        </pc:sldMkLst>
      </pc:sldChg>
      <pc:sldChg chg="modSp ord">
        <pc:chgData name="Kuonen Colm" userId="S::colm.kuonen@hes-so.ch::2076f80c-7b3f-463f-bccd-c5d8f8b26a59" providerId="AD" clId="Web-{D53BEF94-1114-476F-89E5-6B6EDA7D8ADA}" dt="2022-05-04T09:26:47.601" v="94" actId="20577"/>
        <pc:sldMkLst>
          <pc:docMk/>
          <pc:sldMk cId="830992423" sldId="326"/>
        </pc:sldMkLst>
        <pc:spChg chg="mod">
          <ac:chgData name="Kuonen Colm" userId="S::colm.kuonen@hes-so.ch::2076f80c-7b3f-463f-bccd-c5d8f8b26a59" providerId="AD" clId="Web-{D53BEF94-1114-476F-89E5-6B6EDA7D8ADA}" dt="2022-05-04T09:26:47.601" v="94" actId="20577"/>
          <ac:spMkLst>
            <pc:docMk/>
            <pc:sldMk cId="830992423" sldId="326"/>
            <ac:spMk id="2" creationId="{83E4E4E0-8A62-E34B-A249-9FF3ACF1FB17}"/>
          </ac:spMkLst>
        </pc:spChg>
        <pc:spChg chg="mod">
          <ac:chgData name="Kuonen Colm" userId="S::colm.kuonen@hes-so.ch::2076f80c-7b3f-463f-bccd-c5d8f8b26a59" providerId="AD" clId="Web-{D53BEF94-1114-476F-89E5-6B6EDA7D8ADA}" dt="2022-05-04T09:26:25.835" v="70" actId="20577"/>
          <ac:spMkLst>
            <pc:docMk/>
            <pc:sldMk cId="830992423" sldId="326"/>
            <ac:spMk id="5" creationId="{E54B5D98-C57B-564A-9680-B1105ADFB9A4}"/>
          </ac:spMkLst>
        </pc:spChg>
      </pc:sldChg>
      <pc:sldChg chg="del">
        <pc:chgData name="Kuonen Colm" userId="S::colm.kuonen@hes-so.ch::2076f80c-7b3f-463f-bccd-c5d8f8b26a59" providerId="AD" clId="Web-{D53BEF94-1114-476F-89E5-6B6EDA7D8ADA}" dt="2022-05-04T09:25:58.334" v="47"/>
        <pc:sldMkLst>
          <pc:docMk/>
          <pc:sldMk cId="1615320530" sldId="347"/>
        </pc:sldMkLst>
      </pc:sldChg>
      <pc:sldChg chg="modSp">
        <pc:chgData name="Kuonen Colm" userId="S::colm.kuonen@hes-so.ch::2076f80c-7b3f-463f-bccd-c5d8f8b26a59" providerId="AD" clId="Web-{D53BEF94-1114-476F-89E5-6B6EDA7D8ADA}" dt="2022-05-04T09:27:57.164" v="96" actId="20577"/>
        <pc:sldMkLst>
          <pc:docMk/>
          <pc:sldMk cId="4045301583" sldId="427"/>
        </pc:sldMkLst>
        <pc:spChg chg="mod">
          <ac:chgData name="Kuonen Colm" userId="S::colm.kuonen@hes-so.ch::2076f80c-7b3f-463f-bccd-c5d8f8b26a59" providerId="AD" clId="Web-{D53BEF94-1114-476F-89E5-6B6EDA7D8ADA}" dt="2022-05-04T09:27:57.164" v="96" actId="20577"/>
          <ac:spMkLst>
            <pc:docMk/>
            <pc:sldMk cId="4045301583" sldId="427"/>
            <ac:spMk id="27" creationId="{64009273-4308-4881-A1BE-22FFDB5B35D0}"/>
          </ac:spMkLst>
        </pc:spChg>
      </pc:sldChg>
      <pc:sldChg chg="del">
        <pc:chgData name="Kuonen Colm" userId="S::colm.kuonen@hes-so.ch::2076f80c-7b3f-463f-bccd-c5d8f8b26a59" providerId="AD" clId="Web-{D53BEF94-1114-476F-89E5-6B6EDA7D8ADA}" dt="2022-05-04T09:20:59.408" v="21"/>
        <pc:sldMkLst>
          <pc:docMk/>
          <pc:sldMk cId="1061332095" sldId="436"/>
        </pc:sldMkLst>
      </pc:sldChg>
      <pc:sldChg chg="modSp">
        <pc:chgData name="Kuonen Colm" userId="S::colm.kuonen@hes-so.ch::2076f80c-7b3f-463f-bccd-c5d8f8b26a59" providerId="AD" clId="Web-{D53BEF94-1114-476F-89E5-6B6EDA7D8ADA}" dt="2022-05-04T09:20:35.064" v="15" actId="20577"/>
        <pc:sldMkLst>
          <pc:docMk/>
          <pc:sldMk cId="809438708" sldId="1043"/>
        </pc:sldMkLst>
        <pc:spChg chg="mod">
          <ac:chgData name="Kuonen Colm" userId="S::colm.kuonen@hes-so.ch::2076f80c-7b3f-463f-bccd-c5d8f8b26a59" providerId="AD" clId="Web-{D53BEF94-1114-476F-89E5-6B6EDA7D8ADA}" dt="2022-05-04T09:20:15.032" v="10" actId="20577"/>
          <ac:spMkLst>
            <pc:docMk/>
            <pc:sldMk cId="809438708" sldId="1043"/>
            <ac:spMk id="2" creationId="{83E4E4E0-8A62-E34B-A249-9FF3ACF1FB17}"/>
          </ac:spMkLst>
        </pc:spChg>
        <pc:spChg chg="mod">
          <ac:chgData name="Kuonen Colm" userId="S::colm.kuonen@hes-so.ch::2076f80c-7b3f-463f-bccd-c5d8f8b26a59" providerId="AD" clId="Web-{D53BEF94-1114-476F-89E5-6B6EDA7D8ADA}" dt="2022-05-04T09:20:35.064" v="15" actId="20577"/>
          <ac:spMkLst>
            <pc:docMk/>
            <pc:sldMk cId="809438708" sldId="1043"/>
            <ac:spMk id="3" creationId="{892FFD0F-E3D0-2246-94F0-9D1C8BD5B5F2}"/>
          </ac:spMkLst>
        </pc:spChg>
      </pc:sldChg>
      <pc:sldChg chg="del">
        <pc:chgData name="Kuonen Colm" userId="S::colm.kuonen@hes-so.ch::2076f80c-7b3f-463f-bccd-c5d8f8b26a59" providerId="AD" clId="Web-{D53BEF94-1114-476F-89E5-6B6EDA7D8ADA}" dt="2022-05-04T09:20:37.564" v="16"/>
        <pc:sldMkLst>
          <pc:docMk/>
          <pc:sldMk cId="1684115766" sldId="1045"/>
        </pc:sldMkLst>
      </pc:sldChg>
      <pc:sldChg chg="modSp">
        <pc:chgData name="Kuonen Colm" userId="S::colm.kuonen@hes-so.ch::2076f80c-7b3f-463f-bccd-c5d8f8b26a59" providerId="AD" clId="Web-{D53BEF94-1114-476F-89E5-6B6EDA7D8ADA}" dt="2022-05-04T09:53:38.724" v="101" actId="1076"/>
        <pc:sldMkLst>
          <pc:docMk/>
          <pc:sldMk cId="499520425" sldId="1046"/>
        </pc:sldMkLst>
        <pc:spChg chg="mod">
          <ac:chgData name="Kuonen Colm" userId="S::colm.kuonen@hes-so.ch::2076f80c-7b3f-463f-bccd-c5d8f8b26a59" providerId="AD" clId="Web-{D53BEF94-1114-476F-89E5-6B6EDA7D8ADA}" dt="2022-05-04T09:25:46.037" v="33" actId="20577"/>
          <ac:spMkLst>
            <pc:docMk/>
            <pc:sldMk cId="499520425" sldId="1046"/>
            <ac:spMk id="9" creationId="{BD3222F7-EA9F-46FE-89CC-B45FA46D1A82}"/>
          </ac:spMkLst>
        </pc:spChg>
        <pc:spChg chg="mod">
          <ac:chgData name="Kuonen Colm" userId="S::colm.kuonen@hes-so.ch::2076f80c-7b3f-463f-bccd-c5d8f8b26a59" providerId="AD" clId="Web-{D53BEF94-1114-476F-89E5-6B6EDA7D8ADA}" dt="2022-05-04T09:53:38.724" v="101" actId="1076"/>
          <ac:spMkLst>
            <pc:docMk/>
            <pc:sldMk cId="499520425" sldId="1046"/>
            <ac:spMk id="15" creationId="{533C314B-8471-42C6-AF91-35E89F3F01C9}"/>
          </ac:spMkLst>
        </pc:spChg>
      </pc:sldChg>
      <pc:sldChg chg="delSp modSp ord">
        <pc:chgData name="Kuonen Colm" userId="S::colm.kuonen@hes-so.ch::2076f80c-7b3f-463f-bccd-c5d8f8b26a59" providerId="AD" clId="Web-{D53BEF94-1114-476F-89E5-6B6EDA7D8ADA}" dt="2022-05-04T10:04:42.780" v="239" actId="20577"/>
        <pc:sldMkLst>
          <pc:docMk/>
          <pc:sldMk cId="1865913417" sldId="1053"/>
        </pc:sldMkLst>
        <pc:spChg chg="del mod">
          <ac:chgData name="Kuonen Colm" userId="S::colm.kuonen@hes-so.ch::2076f80c-7b3f-463f-bccd-c5d8f8b26a59" providerId="AD" clId="Web-{D53BEF94-1114-476F-89E5-6B6EDA7D8ADA}" dt="2022-05-04T09:58:17.228" v="105"/>
          <ac:spMkLst>
            <pc:docMk/>
            <pc:sldMk cId="1865913417" sldId="1053"/>
            <ac:spMk id="2" creationId="{7DCC29CF-0930-490D-480B-93945619C29C}"/>
          </ac:spMkLst>
        </pc:spChg>
        <pc:spChg chg="mod">
          <ac:chgData name="Kuonen Colm" userId="S::colm.kuonen@hes-so.ch::2076f80c-7b3f-463f-bccd-c5d8f8b26a59" providerId="AD" clId="Web-{D53BEF94-1114-476F-89E5-6B6EDA7D8ADA}" dt="2022-05-04T09:25:55.428" v="46" actId="20577"/>
          <ac:spMkLst>
            <pc:docMk/>
            <pc:sldMk cId="1865913417" sldId="1053"/>
            <ac:spMk id="9" creationId="{BD3222F7-EA9F-46FE-89CC-B45FA46D1A82}"/>
          </ac:spMkLst>
        </pc:spChg>
        <pc:spChg chg="mod">
          <ac:chgData name="Kuonen Colm" userId="S::colm.kuonen@hes-so.ch::2076f80c-7b3f-463f-bccd-c5d8f8b26a59" providerId="AD" clId="Web-{D53BEF94-1114-476F-89E5-6B6EDA7D8ADA}" dt="2022-05-04T10:04:42.780" v="239" actId="20577"/>
          <ac:spMkLst>
            <pc:docMk/>
            <pc:sldMk cId="1865913417" sldId="1053"/>
            <ac:spMk id="15" creationId="{533C314B-8471-42C6-AF91-35E89F3F01C9}"/>
          </ac:spMkLst>
        </pc:spChg>
      </pc:sldChg>
      <pc:sldChg chg="del">
        <pc:chgData name="Kuonen Colm" userId="S::colm.kuonen@hes-so.ch::2076f80c-7b3f-463f-bccd-c5d8f8b26a59" providerId="AD" clId="Web-{D53BEF94-1114-476F-89E5-6B6EDA7D8ADA}" dt="2022-05-04T09:20:49.002" v="18"/>
        <pc:sldMkLst>
          <pc:docMk/>
          <pc:sldMk cId="445093536" sldId="1054"/>
        </pc:sldMkLst>
      </pc:sldChg>
      <pc:sldChg chg="addSp delSp modSp ord">
        <pc:chgData name="Kuonen Colm" userId="S::colm.kuonen@hes-so.ch::2076f80c-7b3f-463f-bccd-c5d8f8b26a59" providerId="AD" clId="Web-{D53BEF94-1114-476F-89E5-6B6EDA7D8ADA}" dt="2022-05-04T10:12:45.098" v="306"/>
        <pc:sldMkLst>
          <pc:docMk/>
          <pc:sldMk cId="3312199623" sldId="1060"/>
        </pc:sldMkLst>
        <pc:spChg chg="mod">
          <ac:chgData name="Kuonen Colm" userId="S::colm.kuonen@hes-so.ch::2076f80c-7b3f-463f-bccd-c5d8f8b26a59" providerId="AD" clId="Web-{D53BEF94-1114-476F-89E5-6B6EDA7D8ADA}" dt="2022-05-04T09:26:09.100" v="63" actId="20577"/>
          <ac:spMkLst>
            <pc:docMk/>
            <pc:sldMk cId="3312199623" sldId="1060"/>
            <ac:spMk id="9" creationId="{BD3222F7-EA9F-46FE-89CC-B45FA46D1A82}"/>
          </ac:spMkLst>
        </pc:spChg>
        <pc:spChg chg="mod">
          <ac:chgData name="Kuonen Colm" userId="S::colm.kuonen@hes-so.ch::2076f80c-7b3f-463f-bccd-c5d8f8b26a59" providerId="AD" clId="Web-{D53BEF94-1114-476F-89E5-6B6EDA7D8ADA}" dt="2022-05-04T10:06:06.593" v="299" actId="20577"/>
          <ac:spMkLst>
            <pc:docMk/>
            <pc:sldMk cId="3312199623" sldId="1060"/>
            <ac:spMk id="15" creationId="{533C314B-8471-42C6-AF91-35E89F3F01C9}"/>
          </ac:spMkLst>
        </pc:spChg>
        <pc:picChg chg="add del mod">
          <ac:chgData name="Kuonen Colm" userId="S::colm.kuonen@hes-so.ch::2076f80c-7b3f-463f-bccd-c5d8f8b26a59" providerId="AD" clId="Web-{D53BEF94-1114-476F-89E5-6B6EDA7D8ADA}" dt="2022-05-04T10:12:45.098" v="306"/>
          <ac:picMkLst>
            <pc:docMk/>
            <pc:sldMk cId="3312199623" sldId="1060"/>
            <ac:picMk id="2" creationId="{E62B2E34-2994-0E80-1D11-3F36CDE68E66}"/>
          </ac:picMkLst>
        </pc:picChg>
      </pc:sldChg>
      <pc:sldChg chg="del">
        <pc:chgData name="Kuonen Colm" userId="S::colm.kuonen@hes-so.ch::2076f80c-7b3f-463f-bccd-c5d8f8b26a59" providerId="AD" clId="Web-{D53BEF94-1114-476F-89E5-6B6EDA7D8ADA}" dt="2022-05-04T09:20:47.627" v="17"/>
        <pc:sldMkLst>
          <pc:docMk/>
          <pc:sldMk cId="2697502258" sldId="1061"/>
        </pc:sldMkLst>
      </pc:sldChg>
      <pc:sldChg chg="del">
        <pc:chgData name="Kuonen Colm" userId="S::colm.kuonen@hes-so.ch::2076f80c-7b3f-463f-bccd-c5d8f8b26a59" providerId="AD" clId="Web-{D53BEF94-1114-476F-89E5-6B6EDA7D8ADA}" dt="2022-05-04T09:20:49.923" v="19"/>
        <pc:sldMkLst>
          <pc:docMk/>
          <pc:sldMk cId="2683889242" sldId="1062"/>
        </pc:sldMkLst>
      </pc:sldChg>
    </pc:docChg>
  </pc:docChgLst>
  <pc:docChgLst>
    <pc:chgData name="Colm Kuonen" userId="S::colm.kuonen_energylivinglab.com#ext#@hessoit.onmicrosoft.com::f56eb499-b424-42f3-a708-62cdbffddf60" providerId="AD" clId="Web-{3BC8673D-F3E8-4031-B151-1BAC64358748}"/>
    <pc:docChg chg="modSld">
      <pc:chgData name="Colm Kuonen" userId="S::colm.kuonen_energylivinglab.com#ext#@hessoit.onmicrosoft.com::f56eb499-b424-42f3-a708-62cdbffddf60" providerId="AD" clId="Web-{3BC8673D-F3E8-4031-B151-1BAC64358748}" dt="2024-01-30T08:09:12.262" v="7" actId="20577"/>
      <pc:docMkLst>
        <pc:docMk/>
      </pc:docMkLst>
      <pc:sldChg chg="modSp">
        <pc:chgData name="Colm Kuonen" userId="S::colm.kuonen_energylivinglab.com#ext#@hessoit.onmicrosoft.com::f56eb499-b424-42f3-a708-62cdbffddf60" providerId="AD" clId="Web-{3BC8673D-F3E8-4031-B151-1BAC64358748}" dt="2024-01-30T08:09:12.262" v="7" actId="20577"/>
        <pc:sldMkLst>
          <pc:docMk/>
          <pc:sldMk cId="4225002765" sldId="1163"/>
        </pc:sldMkLst>
        <pc:spChg chg="mod">
          <ac:chgData name="Colm Kuonen" userId="S::colm.kuonen_energylivinglab.com#ext#@hessoit.onmicrosoft.com::f56eb499-b424-42f3-a708-62cdbffddf60" providerId="AD" clId="Web-{3BC8673D-F3E8-4031-B151-1BAC64358748}" dt="2024-01-30T08:09:12.262" v="7" actId="20577"/>
          <ac:spMkLst>
            <pc:docMk/>
            <pc:sldMk cId="4225002765" sldId="1163"/>
            <ac:spMk id="8" creationId="{F325E3E0-4399-4D37-AFC6-D323AB20C291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B741DAC9-B0F1-4918-B1EA-6104105176DC}"/>
    <pc:docChg chg="modSld">
      <pc:chgData name="Colm Kuonen" userId="S::colm.kuonen_energylivinglab.com#ext#@hessoit.onmicrosoft.com::f56eb499-b424-42f3-a708-62cdbffddf60" providerId="AD" clId="Web-{B741DAC9-B0F1-4918-B1EA-6104105176DC}" dt="2024-01-30T08:13:54.879" v="1" actId="14100"/>
      <pc:docMkLst>
        <pc:docMk/>
      </pc:docMkLst>
      <pc:sldChg chg="modSp">
        <pc:chgData name="Colm Kuonen" userId="S::colm.kuonen_energylivinglab.com#ext#@hessoit.onmicrosoft.com::f56eb499-b424-42f3-a708-62cdbffddf60" providerId="AD" clId="Web-{B741DAC9-B0F1-4918-B1EA-6104105176DC}" dt="2024-01-30T08:13:54.879" v="1" actId="14100"/>
        <pc:sldMkLst>
          <pc:docMk/>
          <pc:sldMk cId="2024434920" sldId="1159"/>
        </pc:sldMkLst>
        <pc:spChg chg="mod">
          <ac:chgData name="Colm Kuonen" userId="S::colm.kuonen_energylivinglab.com#ext#@hessoit.onmicrosoft.com::f56eb499-b424-42f3-a708-62cdbffddf60" providerId="AD" clId="Web-{B741DAC9-B0F1-4918-B1EA-6104105176DC}" dt="2024-01-30T08:13:49.066" v="0" actId="14100"/>
          <ac:spMkLst>
            <pc:docMk/>
            <pc:sldMk cId="2024434920" sldId="1159"/>
            <ac:spMk id="2" creationId="{A437AACB-3461-36EE-E811-AD6CEFA3ACB3}"/>
          </ac:spMkLst>
        </pc:spChg>
        <pc:spChg chg="mod">
          <ac:chgData name="Colm Kuonen" userId="S::colm.kuonen_energylivinglab.com#ext#@hessoit.onmicrosoft.com::f56eb499-b424-42f3-a708-62cdbffddf60" providerId="AD" clId="Web-{B741DAC9-B0F1-4918-B1EA-6104105176DC}" dt="2024-01-30T08:13:54.879" v="1" actId="14100"/>
          <ac:spMkLst>
            <pc:docMk/>
            <pc:sldMk cId="2024434920" sldId="1159"/>
            <ac:spMk id="3" creationId="{2CCD59F6-A720-34F5-70A5-19839A1D05A4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6ACDAD1F-F5E4-4BFE-BD38-4E93602B997F}"/>
    <pc:docChg chg="addSld modSld">
      <pc:chgData name="Colm Kuonen" userId="S::colm.kuonen_energylivinglab.com#ext#@hessoit.onmicrosoft.com::f56eb499-b424-42f3-a708-62cdbffddf60" providerId="AD" clId="Web-{6ACDAD1F-F5E4-4BFE-BD38-4E93602B997F}" dt="2023-08-02T07:46:55.999" v="42" actId="20577"/>
      <pc:docMkLst>
        <pc:docMk/>
      </pc:docMkLst>
      <pc:sldChg chg="modSp add replId">
        <pc:chgData name="Colm Kuonen" userId="S::colm.kuonen_energylivinglab.com#ext#@hessoit.onmicrosoft.com::f56eb499-b424-42f3-a708-62cdbffddf60" providerId="AD" clId="Web-{6ACDAD1F-F5E4-4BFE-BD38-4E93602B997F}" dt="2023-08-02T07:46:55.999" v="42" actId="20577"/>
        <pc:sldMkLst>
          <pc:docMk/>
          <pc:sldMk cId="3939997783" sldId="1168"/>
        </pc:sldMkLst>
        <pc:spChg chg="mod">
          <ac:chgData name="Colm Kuonen" userId="S::colm.kuonen_energylivinglab.com#ext#@hessoit.onmicrosoft.com::f56eb499-b424-42f3-a708-62cdbffddf60" providerId="AD" clId="Web-{6ACDAD1F-F5E4-4BFE-BD38-4E93602B997F}" dt="2023-08-02T07:42:02.541" v="6" actId="20577"/>
          <ac:spMkLst>
            <pc:docMk/>
            <pc:sldMk cId="3939997783" sldId="1168"/>
            <ac:spMk id="2" creationId="{5CC62129-0216-B92A-855E-C7414DF6799D}"/>
          </ac:spMkLst>
        </pc:spChg>
        <pc:spChg chg="mod">
          <ac:chgData name="Colm Kuonen" userId="S::colm.kuonen_energylivinglab.com#ext#@hessoit.onmicrosoft.com::f56eb499-b424-42f3-a708-62cdbffddf60" providerId="AD" clId="Web-{6ACDAD1F-F5E4-4BFE-BD38-4E93602B997F}" dt="2023-08-02T07:46:55.999" v="42" actId="20577"/>
          <ac:spMkLst>
            <pc:docMk/>
            <pc:sldMk cId="3939997783" sldId="1168"/>
            <ac:spMk id="20" creationId="{A88BFD51-B53E-0A01-D757-3C247B57F58C}"/>
          </ac:spMkLst>
        </pc:spChg>
        <pc:spChg chg="mod">
          <ac:chgData name="Colm Kuonen" userId="S::colm.kuonen_energylivinglab.com#ext#@hessoit.onmicrosoft.com::f56eb499-b424-42f3-a708-62cdbffddf60" providerId="AD" clId="Web-{6ACDAD1F-F5E4-4BFE-BD38-4E93602B997F}" dt="2023-08-02T07:46:03.701" v="13" actId="20577"/>
          <ac:spMkLst>
            <pc:docMk/>
            <pc:sldMk cId="3939997783" sldId="1168"/>
            <ac:spMk id="21" creationId="{D2B0A432-9940-0CA5-BBFD-1F6CE4011A3F}"/>
          </ac:spMkLst>
        </pc:spChg>
        <pc:spChg chg="mod">
          <ac:chgData name="Colm Kuonen" userId="S::colm.kuonen_energylivinglab.com#ext#@hessoit.onmicrosoft.com::f56eb499-b424-42f3-a708-62cdbffddf60" providerId="AD" clId="Web-{6ACDAD1F-F5E4-4BFE-BD38-4E93602B997F}" dt="2023-08-02T07:46:45.717" v="35" actId="20577"/>
          <ac:spMkLst>
            <pc:docMk/>
            <pc:sldMk cId="3939997783" sldId="1168"/>
            <ac:spMk id="22" creationId="{46003D2E-46D8-BF6E-E06C-9A06E88B918C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CB4479E5-2B60-47AC-A7FC-EB8D3D691F7A}"/>
    <pc:docChg chg="delSld modSld">
      <pc:chgData name="Colm Kuonen" userId="S::colm.kuonen_energylivinglab.com#ext#@hessoit.onmicrosoft.com::f56eb499-b424-42f3-a708-62cdbffddf60" providerId="AD" clId="Web-{CB4479E5-2B60-47AC-A7FC-EB8D3D691F7A}" dt="2024-03-08T06:50:10.824" v="96"/>
      <pc:docMkLst>
        <pc:docMk/>
      </pc:docMkLst>
      <pc:sldChg chg="del">
        <pc:chgData name="Colm Kuonen" userId="S::colm.kuonen_energylivinglab.com#ext#@hessoit.onmicrosoft.com::f56eb499-b424-42f3-a708-62cdbffddf60" providerId="AD" clId="Web-{CB4479E5-2B60-47AC-A7FC-EB8D3D691F7A}" dt="2024-03-08T06:50:10.824" v="95"/>
        <pc:sldMkLst>
          <pc:docMk/>
          <pc:sldMk cId="3622054446" sldId="1052"/>
        </pc:sldMkLst>
      </pc:sldChg>
      <pc:sldChg chg="modSp">
        <pc:chgData name="Colm Kuonen" userId="S::colm.kuonen_energylivinglab.com#ext#@hessoit.onmicrosoft.com::f56eb499-b424-42f3-a708-62cdbffddf60" providerId="AD" clId="Web-{CB4479E5-2B60-47AC-A7FC-EB8D3D691F7A}" dt="2024-03-08T06:49:32.604" v="92" actId="1076"/>
        <pc:sldMkLst>
          <pc:docMk/>
          <pc:sldMk cId="4225002765" sldId="1163"/>
        </pc:sldMkLst>
        <pc:spChg chg="mod">
          <ac:chgData name="Colm Kuonen" userId="S::colm.kuonen_energylivinglab.com#ext#@hessoit.onmicrosoft.com::f56eb499-b424-42f3-a708-62cdbffddf60" providerId="AD" clId="Web-{CB4479E5-2B60-47AC-A7FC-EB8D3D691F7A}" dt="2024-03-08T06:49:32.604" v="92" actId="1076"/>
          <ac:spMkLst>
            <pc:docMk/>
            <pc:sldMk cId="4225002765" sldId="1163"/>
            <ac:spMk id="5" creationId="{9B07E392-F3DD-9F72-11FC-464A6F60693B}"/>
          </ac:spMkLst>
        </pc:spChg>
        <pc:spChg chg="mod">
          <ac:chgData name="Colm Kuonen" userId="S::colm.kuonen_energylivinglab.com#ext#@hessoit.onmicrosoft.com::f56eb499-b424-42f3-a708-62cdbffddf60" providerId="AD" clId="Web-{CB4479E5-2B60-47AC-A7FC-EB8D3D691F7A}" dt="2024-03-08T06:49:29.464" v="91" actId="20577"/>
          <ac:spMkLst>
            <pc:docMk/>
            <pc:sldMk cId="4225002765" sldId="1163"/>
            <ac:spMk id="12" creationId="{7E5E532F-3D58-4EBA-8F22-1D26D5EB4B2C}"/>
          </ac:spMkLst>
        </pc:spChg>
        <pc:spChg chg="mod">
          <ac:chgData name="Colm Kuonen" userId="S::colm.kuonen_energylivinglab.com#ext#@hessoit.onmicrosoft.com::f56eb499-b424-42f3-a708-62cdbffddf60" providerId="AD" clId="Web-{CB4479E5-2B60-47AC-A7FC-EB8D3D691F7A}" dt="2024-03-08T06:49:23.323" v="86" actId="20577"/>
          <ac:spMkLst>
            <pc:docMk/>
            <pc:sldMk cId="4225002765" sldId="1163"/>
            <ac:spMk id="13" creationId="{B6C4F148-D743-4619-9D5F-BC2D71C4DED6}"/>
          </ac:spMkLst>
        </pc:spChg>
      </pc:sldChg>
      <pc:sldChg chg="modSp del">
        <pc:chgData name="Colm Kuonen" userId="S::colm.kuonen_energylivinglab.com#ext#@hessoit.onmicrosoft.com::f56eb499-b424-42f3-a708-62cdbffddf60" providerId="AD" clId="Web-{CB4479E5-2B60-47AC-A7FC-EB8D3D691F7A}" dt="2024-03-08T06:50:10.824" v="96"/>
        <pc:sldMkLst>
          <pc:docMk/>
          <pc:sldMk cId="1069961903" sldId="1164"/>
        </pc:sldMkLst>
        <pc:spChg chg="mod">
          <ac:chgData name="Colm Kuonen" userId="S::colm.kuonen_energylivinglab.com#ext#@hessoit.onmicrosoft.com::f56eb499-b424-42f3-a708-62cdbffddf60" providerId="AD" clId="Web-{CB4479E5-2B60-47AC-A7FC-EB8D3D691F7A}" dt="2024-03-08T06:50:05.308" v="94" actId="20577"/>
          <ac:spMkLst>
            <pc:docMk/>
            <pc:sldMk cId="1069961903" sldId="1164"/>
            <ac:spMk id="2" creationId="{5CB5EC82-6374-4815-AD6D-9632B0055101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87876D41-6EC2-4050-B8BF-539F250C4DC8}"/>
    <pc:docChg chg="modSld">
      <pc:chgData name="Colm Kuonen" userId="S::colm.kuonen_energylivinglab.com#ext#@hessoit.onmicrosoft.com::f56eb499-b424-42f3-a708-62cdbffddf60" providerId="AD" clId="Web-{87876D41-6EC2-4050-B8BF-539F250C4DC8}" dt="2023-08-02T08:37:55.214" v="37" actId="20577"/>
      <pc:docMkLst>
        <pc:docMk/>
      </pc:docMkLst>
      <pc:sldChg chg="addSp modSp">
        <pc:chgData name="Colm Kuonen" userId="S::colm.kuonen_energylivinglab.com#ext#@hessoit.onmicrosoft.com::f56eb499-b424-42f3-a708-62cdbffddf60" providerId="AD" clId="Web-{87876D41-6EC2-4050-B8BF-539F250C4DC8}" dt="2023-08-02T08:37:55.214" v="37" actId="20577"/>
        <pc:sldMkLst>
          <pc:docMk/>
          <pc:sldMk cId="3939997783" sldId="1168"/>
        </pc:sldMkLst>
        <pc:spChg chg="mod">
          <ac:chgData name="Colm Kuonen" userId="S::colm.kuonen_energylivinglab.com#ext#@hessoit.onmicrosoft.com::f56eb499-b424-42f3-a708-62cdbffddf60" providerId="AD" clId="Web-{87876D41-6EC2-4050-B8BF-539F250C4DC8}" dt="2023-08-02T08:37:55.214" v="37" actId="20577"/>
          <ac:spMkLst>
            <pc:docMk/>
            <pc:sldMk cId="3939997783" sldId="1168"/>
            <ac:spMk id="20" creationId="{A88BFD51-B53E-0A01-D757-3C247B57F58C}"/>
          </ac:spMkLst>
        </pc:spChg>
        <pc:spChg chg="mod">
          <ac:chgData name="Colm Kuonen" userId="S::colm.kuonen_energylivinglab.com#ext#@hessoit.onmicrosoft.com::f56eb499-b424-42f3-a708-62cdbffddf60" providerId="AD" clId="Web-{87876D41-6EC2-4050-B8BF-539F250C4DC8}" dt="2023-08-02T08:33:12.707" v="2" actId="20577"/>
          <ac:spMkLst>
            <pc:docMk/>
            <pc:sldMk cId="3939997783" sldId="1168"/>
            <ac:spMk id="22" creationId="{46003D2E-46D8-BF6E-E06C-9A06E88B918C}"/>
          </ac:spMkLst>
        </pc:spChg>
        <pc:picChg chg="add mod">
          <ac:chgData name="Colm Kuonen" userId="S::colm.kuonen_energylivinglab.com#ext#@hessoit.onmicrosoft.com::f56eb499-b424-42f3-a708-62cdbffddf60" providerId="AD" clId="Web-{87876D41-6EC2-4050-B8BF-539F250C4DC8}" dt="2023-08-02T08:33:01.941" v="1" actId="1076"/>
          <ac:picMkLst>
            <pc:docMk/>
            <pc:sldMk cId="3939997783" sldId="1168"/>
            <ac:picMk id="4" creationId="{2B3FED8A-C1EA-2190-865D-01822549C063}"/>
          </ac:picMkLst>
        </pc:picChg>
      </pc:sldChg>
    </pc:docChg>
  </pc:docChgLst>
  <pc:docChgLst>
    <pc:chgData name="Minisini Laura" userId="S::lauramel.minisini@hes-so.ch::6a343ce9-5bf0-407a-b452-062400bfedb7" providerId="AD" clId="Web-{B7CB802D-26F5-C1A4-20F9-AA8A65AC3779}"/>
    <pc:docChg chg="addSld delSld modSld sldOrd">
      <pc:chgData name="Minisini Laura" userId="S::lauramel.minisini@hes-so.ch::6a343ce9-5bf0-407a-b452-062400bfedb7" providerId="AD" clId="Web-{B7CB802D-26F5-C1A4-20F9-AA8A65AC3779}" dt="2024-03-08T08:47:11.567" v="31"/>
      <pc:docMkLst>
        <pc:docMk/>
      </pc:docMkLst>
      <pc:sldChg chg="modSp">
        <pc:chgData name="Minisini Laura" userId="S::lauramel.minisini@hes-so.ch::6a343ce9-5bf0-407a-b452-062400bfedb7" providerId="AD" clId="Web-{B7CB802D-26F5-C1A4-20F9-AA8A65AC3779}" dt="2024-03-08T08:31:00.230" v="15" actId="20577"/>
        <pc:sldMkLst>
          <pc:docMk/>
          <pc:sldMk cId="4228470790" sldId="1160"/>
        </pc:sldMkLst>
        <pc:spChg chg="mod">
          <ac:chgData name="Minisini Laura" userId="S::lauramel.minisini@hes-so.ch::6a343ce9-5bf0-407a-b452-062400bfedb7" providerId="AD" clId="Web-{B7CB802D-26F5-C1A4-20F9-AA8A65AC3779}" dt="2024-03-08T08:31:00.230" v="15" actId="20577"/>
          <ac:spMkLst>
            <pc:docMk/>
            <pc:sldMk cId="4228470790" sldId="1160"/>
            <ac:spMk id="2" creationId="{4A8D322D-4608-7C26-5172-142AC5E70839}"/>
          </ac:spMkLst>
        </pc:spChg>
      </pc:sldChg>
      <pc:sldChg chg="modSp del">
        <pc:chgData name="Minisini Laura" userId="S::lauramel.minisini@hes-so.ch::6a343ce9-5bf0-407a-b452-062400bfedb7" providerId="AD" clId="Web-{B7CB802D-26F5-C1A4-20F9-AA8A65AC3779}" dt="2024-03-08T08:47:09.801" v="30"/>
        <pc:sldMkLst>
          <pc:docMk/>
          <pc:sldMk cId="4225002765" sldId="1163"/>
        </pc:sldMkLst>
        <pc:spChg chg="mod">
          <ac:chgData name="Minisini Laura" userId="S::lauramel.minisini@hes-so.ch::6a343ce9-5bf0-407a-b452-062400bfedb7" providerId="AD" clId="Web-{B7CB802D-26F5-C1A4-20F9-AA8A65AC3779}" dt="2024-03-08T08:35:50.472" v="29" actId="1076"/>
          <ac:spMkLst>
            <pc:docMk/>
            <pc:sldMk cId="4225002765" sldId="1163"/>
            <ac:spMk id="5" creationId="{9B07E392-F3DD-9F72-11FC-464A6F60693B}"/>
          </ac:spMkLst>
        </pc:spChg>
        <pc:spChg chg="mod">
          <ac:chgData name="Minisini Laura" userId="S::lauramel.minisini@hes-so.ch::6a343ce9-5bf0-407a-b452-062400bfedb7" providerId="AD" clId="Web-{B7CB802D-26F5-C1A4-20F9-AA8A65AC3779}" dt="2024-03-08T08:35:46.222" v="28" actId="20577"/>
          <ac:spMkLst>
            <pc:docMk/>
            <pc:sldMk cId="4225002765" sldId="1163"/>
            <ac:spMk id="12" creationId="{7E5E532F-3D58-4EBA-8F22-1D26D5EB4B2C}"/>
          </ac:spMkLst>
        </pc:spChg>
        <pc:spChg chg="mod">
          <ac:chgData name="Minisini Laura" userId="S::lauramel.minisini@hes-so.ch::6a343ce9-5bf0-407a-b452-062400bfedb7" providerId="AD" clId="Web-{B7CB802D-26F5-C1A4-20F9-AA8A65AC3779}" dt="2024-03-08T08:30:45.792" v="13" actId="20577"/>
          <ac:spMkLst>
            <pc:docMk/>
            <pc:sldMk cId="4225002765" sldId="1163"/>
            <ac:spMk id="13" creationId="{B6C4F148-D743-4619-9D5F-BC2D71C4DED6}"/>
          </ac:spMkLst>
        </pc:spChg>
      </pc:sldChg>
      <pc:sldChg chg="modSp">
        <pc:chgData name="Minisini Laura" userId="S::lauramel.minisini@hes-so.ch::6a343ce9-5bf0-407a-b452-062400bfedb7" providerId="AD" clId="Web-{B7CB802D-26F5-C1A4-20F9-AA8A65AC3779}" dt="2024-03-08T08:31:40.372" v="19" actId="20577"/>
        <pc:sldMkLst>
          <pc:docMk/>
          <pc:sldMk cId="1069204496" sldId="1166"/>
        </pc:sldMkLst>
        <pc:spChg chg="mod">
          <ac:chgData name="Minisini Laura" userId="S::lauramel.minisini@hes-so.ch::6a343ce9-5bf0-407a-b452-062400bfedb7" providerId="AD" clId="Web-{B7CB802D-26F5-C1A4-20F9-AA8A65AC3779}" dt="2024-03-08T08:31:25.824" v="17" actId="14100"/>
          <ac:spMkLst>
            <pc:docMk/>
            <pc:sldMk cId="1069204496" sldId="1166"/>
            <ac:spMk id="2" creationId="{59C93EC3-FA07-B447-82F0-3642D67113F6}"/>
          </ac:spMkLst>
        </pc:spChg>
        <pc:spChg chg="mod">
          <ac:chgData name="Minisini Laura" userId="S::lauramel.minisini@hes-so.ch::6a343ce9-5bf0-407a-b452-062400bfedb7" providerId="AD" clId="Web-{B7CB802D-26F5-C1A4-20F9-AA8A65AC3779}" dt="2024-03-08T08:31:40.372" v="19" actId="20577"/>
          <ac:spMkLst>
            <pc:docMk/>
            <pc:sldMk cId="1069204496" sldId="1166"/>
            <ac:spMk id="3" creationId="{9F8AE06D-07A7-08A5-7877-B1A6DD2CEED7}"/>
          </ac:spMkLst>
        </pc:spChg>
      </pc:sldChg>
      <pc:sldChg chg="modSp ord">
        <pc:chgData name="Minisini Laura" userId="S::lauramel.minisini@hes-so.ch::6a343ce9-5bf0-407a-b452-062400bfedb7" providerId="AD" clId="Web-{B7CB802D-26F5-C1A4-20F9-AA8A65AC3779}" dt="2024-03-08T08:33:11.327" v="22" actId="1076"/>
        <pc:sldMkLst>
          <pc:docMk/>
          <pc:sldMk cId="418759009" sldId="1167"/>
        </pc:sldMkLst>
        <pc:spChg chg="mod">
          <ac:chgData name="Minisini Laura" userId="S::lauramel.minisini@hes-so.ch::6a343ce9-5bf0-407a-b452-062400bfedb7" providerId="AD" clId="Web-{B7CB802D-26F5-C1A4-20F9-AA8A65AC3779}" dt="2024-03-08T08:33:09.343" v="21" actId="1076"/>
          <ac:spMkLst>
            <pc:docMk/>
            <pc:sldMk cId="418759009" sldId="1167"/>
            <ac:spMk id="2" creationId="{59C93EC3-FA07-B447-82F0-3642D67113F6}"/>
          </ac:spMkLst>
        </pc:spChg>
        <pc:spChg chg="mod">
          <ac:chgData name="Minisini Laura" userId="S::lauramel.minisini@hes-so.ch::6a343ce9-5bf0-407a-b452-062400bfedb7" providerId="AD" clId="Web-{B7CB802D-26F5-C1A4-20F9-AA8A65AC3779}" dt="2024-03-08T08:33:11.327" v="22" actId="1076"/>
          <ac:spMkLst>
            <pc:docMk/>
            <pc:sldMk cId="418759009" sldId="1167"/>
            <ac:spMk id="3" creationId="{9F8AE06D-07A7-08A5-7877-B1A6DD2CEED7}"/>
          </ac:spMkLst>
        </pc:spChg>
      </pc:sldChg>
      <pc:sldChg chg="delSp">
        <pc:chgData name="Minisini Laura" userId="S::lauramel.minisini@hes-so.ch::6a343ce9-5bf0-407a-b452-062400bfedb7" providerId="AD" clId="Web-{B7CB802D-26F5-C1A4-20F9-AA8A65AC3779}" dt="2024-03-08T08:33:41.359" v="23"/>
        <pc:sldMkLst>
          <pc:docMk/>
          <pc:sldMk cId="237838931" sldId="1169"/>
        </pc:sldMkLst>
        <pc:spChg chg="del">
          <ac:chgData name="Minisini Laura" userId="S::lauramel.minisini@hes-so.ch::6a343ce9-5bf0-407a-b452-062400bfedb7" providerId="AD" clId="Web-{B7CB802D-26F5-C1A4-20F9-AA8A65AC3779}" dt="2024-03-08T08:33:41.359" v="23"/>
          <ac:spMkLst>
            <pc:docMk/>
            <pc:sldMk cId="237838931" sldId="1169"/>
            <ac:spMk id="28" creationId="{19CB9919-9078-B1C3-3E7B-85E20809CC52}"/>
          </ac:spMkLst>
        </pc:spChg>
      </pc:sldChg>
      <pc:sldChg chg="add">
        <pc:chgData name="Minisini Laura" userId="S::lauramel.minisini@hes-so.ch::6a343ce9-5bf0-407a-b452-062400bfedb7" providerId="AD" clId="Web-{B7CB802D-26F5-C1A4-20F9-AA8A65AC3779}" dt="2024-03-08T08:47:11.567" v="31"/>
        <pc:sldMkLst>
          <pc:docMk/>
          <pc:sldMk cId="4225002765" sldId="1216"/>
        </pc:sldMkLst>
      </pc:sldChg>
    </pc:docChg>
  </pc:docChgLst>
  <pc:docChgLst>
    <pc:chgData name="Kuonen Colm" userId="2076f80c-7b3f-463f-bccd-c5d8f8b26a59" providerId="ADAL" clId="{5E9BC839-C29C-4126-919F-998CBD243E98}"/>
    <pc:docChg chg="undo custSel addSld delSld modSld sldOrd">
      <pc:chgData name="Kuonen Colm" userId="2076f80c-7b3f-463f-bccd-c5d8f8b26a59" providerId="ADAL" clId="{5E9BC839-C29C-4126-919F-998CBD243E98}" dt="2022-06-09T07:16:30.917" v="2245" actId="207"/>
      <pc:docMkLst>
        <pc:docMk/>
      </pc:docMkLst>
      <pc:sldChg chg="addSp delSp modSp add mod">
        <pc:chgData name="Kuonen Colm" userId="2076f80c-7b3f-463f-bccd-c5d8f8b26a59" providerId="ADAL" clId="{5E9BC839-C29C-4126-919F-998CBD243E98}" dt="2022-06-07T08:04:25.683" v="452" actId="20577"/>
        <pc:sldMkLst>
          <pc:docMk/>
          <pc:sldMk cId="4119932028" sldId="320"/>
        </pc:sldMkLst>
        <pc:spChg chg="del">
          <ac:chgData name="Kuonen Colm" userId="2076f80c-7b3f-463f-bccd-c5d8f8b26a59" providerId="ADAL" clId="{5E9BC839-C29C-4126-919F-998CBD243E98}" dt="2022-06-07T08:04:10.856" v="443" actId="478"/>
          <ac:spMkLst>
            <pc:docMk/>
            <pc:sldMk cId="4119932028" sldId="320"/>
            <ac:spMk id="2" creationId="{EC6F9E9D-C9A3-47CF-3268-4ED349947DC4}"/>
          </ac:spMkLst>
        </pc:spChg>
        <pc:spChg chg="del">
          <ac:chgData name="Kuonen Colm" userId="2076f80c-7b3f-463f-bccd-c5d8f8b26a59" providerId="ADAL" clId="{5E9BC839-C29C-4126-919F-998CBD243E98}" dt="2022-06-07T08:04:00.675" v="439" actId="478"/>
          <ac:spMkLst>
            <pc:docMk/>
            <pc:sldMk cId="4119932028" sldId="320"/>
            <ac:spMk id="6" creationId="{74BC7905-6F13-30C4-EFBB-E3ECADC8D20A}"/>
          </ac:spMkLst>
        </pc:spChg>
        <pc:spChg chg="del mod">
          <ac:chgData name="Kuonen Colm" userId="2076f80c-7b3f-463f-bccd-c5d8f8b26a59" providerId="ADAL" clId="{5E9BC839-C29C-4126-919F-998CBD243E98}" dt="2022-06-07T08:04:21.296" v="444" actId="478"/>
          <ac:spMkLst>
            <pc:docMk/>
            <pc:sldMk cId="4119932028" sldId="320"/>
            <ac:spMk id="7" creationId="{50B8B4D5-DE93-5ADD-11B1-78F75A26306F}"/>
          </ac:spMkLst>
        </pc:spChg>
        <pc:spChg chg="del">
          <ac:chgData name="Kuonen Colm" userId="2076f80c-7b3f-463f-bccd-c5d8f8b26a59" providerId="ADAL" clId="{5E9BC839-C29C-4126-919F-998CBD243E98}" dt="2022-06-07T08:04:08.685" v="442" actId="478"/>
          <ac:spMkLst>
            <pc:docMk/>
            <pc:sldMk cId="4119932028" sldId="320"/>
            <ac:spMk id="8" creationId="{0D526BAB-1254-5EAC-1B24-FC4A400264D4}"/>
          </ac:spMkLst>
        </pc:spChg>
        <pc:spChg chg="del">
          <ac:chgData name="Kuonen Colm" userId="2076f80c-7b3f-463f-bccd-c5d8f8b26a59" providerId="ADAL" clId="{5E9BC839-C29C-4126-919F-998CBD243E98}" dt="2022-06-07T08:04:10.856" v="443" actId="478"/>
          <ac:spMkLst>
            <pc:docMk/>
            <pc:sldMk cId="4119932028" sldId="320"/>
            <ac:spMk id="10" creationId="{8376A397-450B-CAE9-CC2F-AE144848855A}"/>
          </ac:spMkLst>
        </pc:spChg>
        <pc:spChg chg="add mod">
          <ac:chgData name="Kuonen Colm" userId="2076f80c-7b3f-463f-bccd-c5d8f8b26a59" providerId="ADAL" clId="{5E9BC839-C29C-4126-919F-998CBD243E98}" dt="2022-06-07T08:04:25.683" v="452" actId="20577"/>
          <ac:spMkLst>
            <pc:docMk/>
            <pc:sldMk cId="4119932028" sldId="320"/>
            <ac:spMk id="11" creationId="{2DE2FFFE-CFF2-0888-9627-D0E01E7920D2}"/>
          </ac:spMkLst>
        </pc:spChg>
        <pc:spChg chg="del">
          <ac:chgData name="Kuonen Colm" userId="2076f80c-7b3f-463f-bccd-c5d8f8b26a59" providerId="ADAL" clId="{5E9BC839-C29C-4126-919F-998CBD243E98}" dt="2022-06-07T08:04:10.856" v="443" actId="478"/>
          <ac:spMkLst>
            <pc:docMk/>
            <pc:sldMk cId="4119932028" sldId="320"/>
            <ac:spMk id="24" creationId="{07D03EDA-FCD9-46CF-E506-774BF92C4F1C}"/>
          </ac:spMkLst>
        </pc:spChg>
        <pc:spChg chg="del">
          <ac:chgData name="Kuonen Colm" userId="2076f80c-7b3f-463f-bccd-c5d8f8b26a59" providerId="ADAL" clId="{5E9BC839-C29C-4126-919F-998CBD243E98}" dt="2022-06-07T08:04:10.856" v="443" actId="478"/>
          <ac:spMkLst>
            <pc:docMk/>
            <pc:sldMk cId="4119932028" sldId="320"/>
            <ac:spMk id="26" creationId="{B5E82B70-A597-9E9A-66A3-E4419C0580CE}"/>
          </ac:spMkLst>
        </pc:spChg>
        <pc:spChg chg="del">
          <ac:chgData name="Kuonen Colm" userId="2076f80c-7b3f-463f-bccd-c5d8f8b26a59" providerId="ADAL" clId="{5E9BC839-C29C-4126-919F-998CBD243E98}" dt="2022-06-07T08:04:10.856" v="443" actId="478"/>
          <ac:spMkLst>
            <pc:docMk/>
            <pc:sldMk cId="4119932028" sldId="320"/>
            <ac:spMk id="28" creationId="{0E0DA41E-424E-A262-6743-6599767342CF}"/>
          </ac:spMkLst>
        </pc:spChg>
        <pc:spChg chg="del">
          <ac:chgData name="Kuonen Colm" userId="2076f80c-7b3f-463f-bccd-c5d8f8b26a59" providerId="ADAL" clId="{5E9BC839-C29C-4126-919F-998CBD243E98}" dt="2022-06-07T08:04:10.856" v="443" actId="478"/>
          <ac:spMkLst>
            <pc:docMk/>
            <pc:sldMk cId="4119932028" sldId="320"/>
            <ac:spMk id="30" creationId="{0B1A3D52-41E3-C2A3-05C3-F4D3A25C0FB7}"/>
          </ac:spMkLst>
        </pc:spChg>
      </pc:sldChg>
      <pc:sldChg chg="delSp modSp add mod setBg">
        <pc:chgData name="Kuonen Colm" userId="2076f80c-7b3f-463f-bccd-c5d8f8b26a59" providerId="ADAL" clId="{5E9BC839-C29C-4126-919F-998CBD243E98}" dt="2022-06-09T06:55:15.106" v="2192" actId="207"/>
        <pc:sldMkLst>
          <pc:docMk/>
          <pc:sldMk cId="489249495" sldId="379"/>
        </pc:sldMkLst>
        <pc:spChg chg="mod">
          <ac:chgData name="Kuonen Colm" userId="2076f80c-7b3f-463f-bccd-c5d8f8b26a59" providerId="ADAL" clId="{5E9BC839-C29C-4126-919F-998CBD243E98}" dt="2022-06-09T06:55:15.106" v="2192" actId="207"/>
          <ac:spMkLst>
            <pc:docMk/>
            <pc:sldMk cId="489249495" sldId="379"/>
            <ac:spMk id="2" creationId="{2467E161-F56E-4742-9BF8-F461F6FF77FD}"/>
          </ac:spMkLst>
        </pc:spChg>
        <pc:spChg chg="del">
          <ac:chgData name="Kuonen Colm" userId="2076f80c-7b3f-463f-bccd-c5d8f8b26a59" providerId="ADAL" clId="{5E9BC839-C29C-4126-919F-998CBD243E98}" dt="2022-06-09T06:41:54.042" v="2120" actId="478"/>
          <ac:spMkLst>
            <pc:docMk/>
            <pc:sldMk cId="489249495" sldId="379"/>
            <ac:spMk id="5" creationId="{76E97E76-3F11-2247-E8D6-3356D5E8397C}"/>
          </ac:spMkLst>
        </pc:spChg>
        <pc:spChg chg="mod">
          <ac:chgData name="Kuonen Colm" userId="2076f80c-7b3f-463f-bccd-c5d8f8b26a59" providerId="ADAL" clId="{5E9BC839-C29C-4126-919F-998CBD243E98}" dt="2022-06-09T06:43:28.945" v="2135" actId="113"/>
          <ac:spMkLst>
            <pc:docMk/>
            <pc:sldMk cId="489249495" sldId="379"/>
            <ac:spMk id="12" creationId="{50D7F4E8-AC4C-4178-E125-44E72E09657E}"/>
          </ac:spMkLst>
        </pc:spChg>
        <pc:spChg chg="mod">
          <ac:chgData name="Kuonen Colm" userId="2076f80c-7b3f-463f-bccd-c5d8f8b26a59" providerId="ADAL" clId="{5E9BC839-C29C-4126-919F-998CBD243E98}" dt="2022-06-09T06:42:24.660" v="2126" actId="2085"/>
          <ac:spMkLst>
            <pc:docMk/>
            <pc:sldMk cId="489249495" sldId="379"/>
            <ac:spMk id="13" creationId="{FB31BF47-5706-259E-746B-0BA5023AB310}"/>
          </ac:spMkLst>
        </pc:spChg>
        <pc:spChg chg="mod">
          <ac:chgData name="Kuonen Colm" userId="2076f80c-7b3f-463f-bccd-c5d8f8b26a59" providerId="ADAL" clId="{5E9BC839-C29C-4126-919F-998CBD243E98}" dt="2022-06-09T06:42:17.474" v="2124" actId="2085"/>
          <ac:spMkLst>
            <pc:docMk/>
            <pc:sldMk cId="489249495" sldId="379"/>
            <ac:spMk id="14" creationId="{BCD9BF2E-4A16-C666-5AB8-435C79654895}"/>
          </ac:spMkLst>
        </pc:spChg>
        <pc:spChg chg="mod">
          <ac:chgData name="Kuonen Colm" userId="2076f80c-7b3f-463f-bccd-c5d8f8b26a59" providerId="ADAL" clId="{5E9BC839-C29C-4126-919F-998CBD243E98}" dt="2022-06-09T06:42:07.065" v="2122" actId="207"/>
          <ac:spMkLst>
            <pc:docMk/>
            <pc:sldMk cId="489249495" sldId="379"/>
            <ac:spMk id="15" creationId="{8D1E7C41-96F9-17C8-9432-67053DD9E211}"/>
          </ac:spMkLst>
        </pc:spChg>
        <pc:spChg chg="mod">
          <ac:chgData name="Kuonen Colm" userId="2076f80c-7b3f-463f-bccd-c5d8f8b26a59" providerId="ADAL" clId="{5E9BC839-C29C-4126-919F-998CBD243E98}" dt="2022-06-09T06:42:38.541" v="2127" actId="207"/>
          <ac:spMkLst>
            <pc:docMk/>
            <pc:sldMk cId="489249495" sldId="379"/>
            <ac:spMk id="26" creationId="{879AAE99-5516-7EB1-7D77-A05653176493}"/>
          </ac:spMkLst>
        </pc:spChg>
        <pc:grpChg chg="mod">
          <ac:chgData name="Kuonen Colm" userId="2076f80c-7b3f-463f-bccd-c5d8f8b26a59" providerId="ADAL" clId="{5E9BC839-C29C-4126-919F-998CBD243E98}" dt="2022-06-09T06:41:56.674" v="2121" actId="1076"/>
          <ac:grpSpMkLst>
            <pc:docMk/>
            <pc:sldMk cId="489249495" sldId="379"/>
            <ac:grpSpMk id="31" creationId="{B6E96265-B9C6-7540-3CB4-9A08208436FC}"/>
          </ac:grpSpMkLst>
        </pc:grpChg>
      </pc:sldChg>
      <pc:sldChg chg="modSp add mod setBg">
        <pc:chgData name="Kuonen Colm" userId="2076f80c-7b3f-463f-bccd-c5d8f8b26a59" providerId="ADAL" clId="{5E9BC839-C29C-4126-919F-998CBD243E98}" dt="2022-06-09T06:39:43.962" v="2116" actId="1076"/>
        <pc:sldMkLst>
          <pc:docMk/>
          <pc:sldMk cId="1682914021" sldId="383"/>
        </pc:sldMkLst>
        <pc:spChg chg="mod">
          <ac:chgData name="Kuonen Colm" userId="2076f80c-7b3f-463f-bccd-c5d8f8b26a59" providerId="ADAL" clId="{5E9BC839-C29C-4126-919F-998CBD243E98}" dt="2022-06-07T08:59:02.750" v="786" actId="255"/>
          <ac:spMkLst>
            <pc:docMk/>
            <pc:sldMk cId="1682914021" sldId="383"/>
            <ac:spMk id="2" creationId="{2467E161-F56E-4742-9BF8-F461F6FF77FD}"/>
          </ac:spMkLst>
        </pc:spChg>
        <pc:spChg chg="mod">
          <ac:chgData name="Kuonen Colm" userId="2076f80c-7b3f-463f-bccd-c5d8f8b26a59" providerId="ADAL" clId="{5E9BC839-C29C-4126-919F-998CBD243E98}" dt="2022-06-09T06:39:03.723" v="2111" actId="20577"/>
          <ac:spMkLst>
            <pc:docMk/>
            <pc:sldMk cId="1682914021" sldId="383"/>
            <ac:spMk id="3" creationId="{F65FA7F9-DBCD-B8F4-8E33-2D30AC5AE3A7}"/>
          </ac:spMkLst>
        </pc:spChg>
        <pc:spChg chg="mod">
          <ac:chgData name="Kuonen Colm" userId="2076f80c-7b3f-463f-bccd-c5d8f8b26a59" providerId="ADAL" clId="{5E9BC839-C29C-4126-919F-998CBD243E98}" dt="2022-06-09T06:39:36.757" v="2115" actId="113"/>
          <ac:spMkLst>
            <pc:docMk/>
            <pc:sldMk cId="1682914021" sldId="383"/>
            <ac:spMk id="5" creationId="{F742308C-F3B5-A7A2-B68A-42F37951AC7B}"/>
          </ac:spMkLst>
        </pc:spChg>
        <pc:spChg chg="mod">
          <ac:chgData name="Kuonen Colm" userId="2076f80c-7b3f-463f-bccd-c5d8f8b26a59" providerId="ADAL" clId="{5E9BC839-C29C-4126-919F-998CBD243E98}" dt="2022-06-07T08:59:14.695" v="787" actId="207"/>
          <ac:spMkLst>
            <pc:docMk/>
            <pc:sldMk cId="1682914021" sldId="383"/>
            <ac:spMk id="6" creationId="{67911B72-FA56-8C06-5FB2-60F15CC32763}"/>
          </ac:spMkLst>
        </pc:spChg>
        <pc:spChg chg="mod">
          <ac:chgData name="Kuonen Colm" userId="2076f80c-7b3f-463f-bccd-c5d8f8b26a59" providerId="ADAL" clId="{5E9BC839-C29C-4126-919F-998CBD243E98}" dt="2022-06-09T06:39:32.071" v="2114" actId="113"/>
          <ac:spMkLst>
            <pc:docMk/>
            <pc:sldMk cId="1682914021" sldId="383"/>
            <ac:spMk id="13" creationId="{9BDB7D27-AC86-DF66-6D2E-4F752A73C137}"/>
          </ac:spMkLst>
        </pc:spChg>
        <pc:spChg chg="mod">
          <ac:chgData name="Kuonen Colm" userId="2076f80c-7b3f-463f-bccd-c5d8f8b26a59" providerId="ADAL" clId="{5E9BC839-C29C-4126-919F-998CBD243E98}" dt="2022-06-09T06:39:43.962" v="2116" actId="1076"/>
          <ac:spMkLst>
            <pc:docMk/>
            <pc:sldMk cId="1682914021" sldId="383"/>
            <ac:spMk id="15" creationId="{E57AE752-9EBC-6A36-925B-F44D171A6F7A}"/>
          </ac:spMkLst>
        </pc:spChg>
      </pc:sldChg>
      <pc:sldChg chg="delSp modSp add mod setBg">
        <pc:chgData name="Kuonen Colm" userId="2076f80c-7b3f-463f-bccd-c5d8f8b26a59" providerId="ADAL" clId="{5E9BC839-C29C-4126-919F-998CBD243E98}" dt="2022-06-07T08:21:14.188" v="632" actId="255"/>
        <pc:sldMkLst>
          <pc:docMk/>
          <pc:sldMk cId="3800726272" sldId="385"/>
        </pc:sldMkLst>
        <pc:spChg chg="mod">
          <ac:chgData name="Kuonen Colm" userId="2076f80c-7b3f-463f-bccd-c5d8f8b26a59" providerId="ADAL" clId="{5E9BC839-C29C-4126-919F-998CBD243E98}" dt="2022-06-07T08:21:14.188" v="632" actId="255"/>
          <ac:spMkLst>
            <pc:docMk/>
            <pc:sldMk cId="3800726272" sldId="385"/>
            <ac:spMk id="2" creationId="{2467E161-F56E-4742-9BF8-F461F6FF77FD}"/>
          </ac:spMkLst>
        </pc:spChg>
        <pc:spChg chg="del">
          <ac:chgData name="Kuonen Colm" userId="2076f80c-7b3f-463f-bccd-c5d8f8b26a59" providerId="ADAL" clId="{5E9BC839-C29C-4126-919F-998CBD243E98}" dt="2022-06-07T08:16:26.731" v="594" actId="478"/>
          <ac:spMkLst>
            <pc:docMk/>
            <pc:sldMk cId="3800726272" sldId="385"/>
            <ac:spMk id="3" creationId="{2EAC1A8B-6A15-D6F7-7D63-D6708A951D47}"/>
          </ac:spMkLst>
        </pc:spChg>
        <pc:spChg chg="del">
          <ac:chgData name="Kuonen Colm" userId="2076f80c-7b3f-463f-bccd-c5d8f8b26a59" providerId="ADAL" clId="{5E9BC839-C29C-4126-919F-998CBD243E98}" dt="2022-06-07T08:16:22.676" v="592" actId="478"/>
          <ac:spMkLst>
            <pc:docMk/>
            <pc:sldMk cId="3800726272" sldId="385"/>
            <ac:spMk id="5" creationId="{F742308C-F3B5-A7A2-B68A-42F37951AC7B}"/>
          </ac:spMkLst>
        </pc:spChg>
        <pc:spChg chg="del">
          <ac:chgData name="Kuonen Colm" userId="2076f80c-7b3f-463f-bccd-c5d8f8b26a59" providerId="ADAL" clId="{5E9BC839-C29C-4126-919F-998CBD243E98}" dt="2022-06-07T08:16:24.256" v="593" actId="478"/>
          <ac:spMkLst>
            <pc:docMk/>
            <pc:sldMk cId="3800726272" sldId="385"/>
            <ac:spMk id="6" creationId="{67911B72-FA56-8C06-5FB2-60F15CC32763}"/>
          </ac:spMkLst>
        </pc:spChg>
        <pc:spChg chg="mod">
          <ac:chgData name="Kuonen Colm" userId="2076f80c-7b3f-463f-bccd-c5d8f8b26a59" providerId="ADAL" clId="{5E9BC839-C29C-4126-919F-998CBD243E98}" dt="2022-06-07T08:19:43.672" v="626" actId="2711"/>
          <ac:spMkLst>
            <pc:docMk/>
            <pc:sldMk cId="3800726272" sldId="385"/>
            <ac:spMk id="9" creationId="{96E56590-EEF8-B21C-5580-6DE85C432538}"/>
          </ac:spMkLst>
        </pc:spChg>
        <pc:spChg chg="del">
          <ac:chgData name="Kuonen Colm" userId="2076f80c-7b3f-463f-bccd-c5d8f8b26a59" providerId="ADAL" clId="{5E9BC839-C29C-4126-919F-998CBD243E98}" dt="2022-06-07T08:16:28.238" v="595" actId="478"/>
          <ac:spMkLst>
            <pc:docMk/>
            <pc:sldMk cId="3800726272" sldId="385"/>
            <ac:spMk id="13" creationId="{ECDCFB41-9B76-7928-96B2-FED69C900DB3}"/>
          </ac:spMkLst>
        </pc:spChg>
      </pc:sldChg>
      <pc:sldChg chg="modSp add mod setBg">
        <pc:chgData name="Kuonen Colm" userId="2076f80c-7b3f-463f-bccd-c5d8f8b26a59" providerId="ADAL" clId="{5E9BC839-C29C-4126-919F-998CBD243E98}" dt="2022-06-09T07:16:16.626" v="2243" actId="1076"/>
        <pc:sldMkLst>
          <pc:docMk/>
          <pc:sldMk cId="4236776581" sldId="391"/>
        </pc:sldMkLst>
        <pc:spChg chg="mod">
          <ac:chgData name="Kuonen Colm" userId="2076f80c-7b3f-463f-bccd-c5d8f8b26a59" providerId="ADAL" clId="{5E9BC839-C29C-4126-919F-998CBD243E98}" dt="2022-06-09T07:16:09.664" v="2242" actId="20577"/>
          <ac:spMkLst>
            <pc:docMk/>
            <pc:sldMk cId="4236776581" sldId="391"/>
            <ac:spMk id="5" creationId="{F742308C-F3B5-A7A2-B68A-42F37951AC7B}"/>
          </ac:spMkLst>
        </pc:spChg>
        <pc:spChg chg="mod">
          <ac:chgData name="Kuonen Colm" userId="2076f80c-7b3f-463f-bccd-c5d8f8b26a59" providerId="ADAL" clId="{5E9BC839-C29C-4126-919F-998CBD243E98}" dt="2022-06-09T07:16:16.626" v="2243" actId="1076"/>
          <ac:spMkLst>
            <pc:docMk/>
            <pc:sldMk cId="4236776581" sldId="391"/>
            <ac:spMk id="13" creationId="{ECDCFB41-9B76-7928-96B2-FED69C900DB3}"/>
          </ac:spMkLst>
        </pc:spChg>
      </pc:sldChg>
      <pc:sldChg chg="add setBg modNotes">
        <pc:chgData name="Kuonen Colm" userId="2076f80c-7b3f-463f-bccd-c5d8f8b26a59" providerId="ADAL" clId="{5E9BC839-C29C-4126-919F-998CBD243E98}" dt="2022-06-07T08:07:06.571" v="455"/>
        <pc:sldMkLst>
          <pc:docMk/>
          <pc:sldMk cId="4194190634" sldId="409"/>
        </pc:sldMkLst>
      </pc:sldChg>
      <pc:sldChg chg="add">
        <pc:chgData name="Kuonen Colm" userId="2076f80c-7b3f-463f-bccd-c5d8f8b26a59" providerId="ADAL" clId="{5E9BC839-C29C-4126-919F-998CBD243E98}" dt="2022-06-07T08:13:32.761" v="549"/>
        <pc:sldMkLst>
          <pc:docMk/>
          <pc:sldMk cId="2082951817" sldId="411"/>
        </pc:sldMkLst>
      </pc:sldChg>
      <pc:sldChg chg="addSp delSp modSp add mod setBg modNotes">
        <pc:chgData name="Kuonen Colm" userId="2076f80c-7b3f-463f-bccd-c5d8f8b26a59" providerId="ADAL" clId="{5E9BC839-C29C-4126-919F-998CBD243E98}" dt="2022-06-07T08:20:51.201" v="630" actId="1076"/>
        <pc:sldMkLst>
          <pc:docMk/>
          <pc:sldMk cId="1614408646" sldId="414"/>
        </pc:sldMkLst>
        <pc:spChg chg="del">
          <ac:chgData name="Kuonen Colm" userId="2076f80c-7b3f-463f-bccd-c5d8f8b26a59" providerId="ADAL" clId="{5E9BC839-C29C-4126-919F-998CBD243E98}" dt="2022-06-07T08:20:28.772" v="628" actId="478"/>
          <ac:spMkLst>
            <pc:docMk/>
            <pc:sldMk cId="1614408646" sldId="414"/>
            <ac:spMk id="2" creationId="{2467E161-F56E-4742-9BF8-F461F6FF77FD}"/>
          </ac:spMkLst>
        </pc:spChg>
        <pc:spChg chg="add del mod">
          <ac:chgData name="Kuonen Colm" userId="2076f80c-7b3f-463f-bccd-c5d8f8b26a59" providerId="ADAL" clId="{5E9BC839-C29C-4126-919F-998CBD243E98}" dt="2022-06-07T08:20:32.659" v="629" actId="478"/>
          <ac:spMkLst>
            <pc:docMk/>
            <pc:sldMk cId="1614408646" sldId="414"/>
            <ac:spMk id="5" creationId="{4F1FE59E-EB8C-D195-9386-FC90BA737717}"/>
          </ac:spMkLst>
        </pc:spChg>
        <pc:picChg chg="mod">
          <ac:chgData name="Kuonen Colm" userId="2076f80c-7b3f-463f-bccd-c5d8f8b26a59" providerId="ADAL" clId="{5E9BC839-C29C-4126-919F-998CBD243E98}" dt="2022-06-07T08:20:51.201" v="630" actId="1076"/>
          <ac:picMkLst>
            <pc:docMk/>
            <pc:sldMk cId="1614408646" sldId="414"/>
            <ac:picMk id="31" creationId="{0F39DC8A-FCC8-FB55-3360-BF2F1E65B6E3}"/>
          </ac:picMkLst>
        </pc:picChg>
      </pc:sldChg>
      <pc:sldChg chg="addSp delSp modSp mod modAnim">
        <pc:chgData name="Kuonen Colm" userId="2076f80c-7b3f-463f-bccd-c5d8f8b26a59" providerId="ADAL" clId="{5E9BC839-C29C-4126-919F-998CBD243E98}" dt="2022-06-07T09:22:40.080" v="1206" actId="20577"/>
        <pc:sldMkLst>
          <pc:docMk/>
          <pc:sldMk cId="1865913417" sldId="1053"/>
        </pc:sldMkLst>
        <pc:spChg chg="add mod">
          <ac:chgData name="Kuonen Colm" userId="2076f80c-7b3f-463f-bccd-c5d8f8b26a59" providerId="ADAL" clId="{5E9BC839-C29C-4126-919F-998CBD243E98}" dt="2022-06-07T07:34:23.722" v="114" actId="1076"/>
          <ac:spMkLst>
            <pc:docMk/>
            <pc:sldMk cId="1865913417" sldId="1053"/>
            <ac:spMk id="2" creationId="{BB9EF641-8023-1DEF-18F3-34F957B9438A}"/>
          </ac:spMkLst>
        </pc:spChg>
        <pc:spChg chg="mod">
          <ac:chgData name="Kuonen Colm" userId="2076f80c-7b3f-463f-bccd-c5d8f8b26a59" providerId="ADAL" clId="{5E9BC839-C29C-4126-919F-998CBD243E98}" dt="2022-06-07T07:29:36.009" v="38" actId="20577"/>
          <ac:spMkLst>
            <pc:docMk/>
            <pc:sldMk cId="1865913417" sldId="1053"/>
            <ac:spMk id="9" creationId="{BD3222F7-EA9F-46FE-89CC-B45FA46D1A82}"/>
          </ac:spMkLst>
        </pc:spChg>
        <pc:spChg chg="add del mod">
          <ac:chgData name="Kuonen Colm" userId="2076f80c-7b3f-463f-bccd-c5d8f8b26a59" providerId="ADAL" clId="{5E9BC839-C29C-4126-919F-998CBD243E98}" dt="2022-06-07T07:33:57.149" v="109" actId="478"/>
          <ac:spMkLst>
            <pc:docMk/>
            <pc:sldMk cId="1865913417" sldId="1053"/>
            <ac:spMk id="11" creationId="{5C2633FC-278E-8DAC-AA5E-578C8E0019FF}"/>
          </ac:spMkLst>
        </pc:spChg>
        <pc:spChg chg="mod">
          <ac:chgData name="Kuonen Colm" userId="2076f80c-7b3f-463f-bccd-c5d8f8b26a59" providerId="ADAL" clId="{5E9BC839-C29C-4126-919F-998CBD243E98}" dt="2022-06-07T09:22:40.080" v="1206" actId="20577"/>
          <ac:spMkLst>
            <pc:docMk/>
            <pc:sldMk cId="1865913417" sldId="1053"/>
            <ac:spMk id="15" creationId="{533C314B-8471-42C6-AF91-35E89F3F01C9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23" creationId="{0C5130A7-F8DB-5D06-0A60-465F01C02879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24" creationId="{E463B37E-AF9B-CC89-A9AC-76519611C0AC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25" creationId="{3DAF67AC-924E-9264-824A-D5322DC34629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26" creationId="{34327CB8-E15D-3A8F-2549-48C9E9F82A53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27" creationId="{3189F784-6129-68A5-9813-DF42E85AB3BC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28" creationId="{06248CFC-DBB0-BB56-22EE-494C65F9DA10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29" creationId="{CDFD0A9D-4D58-F246-A71A-DFA401B44840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0" creationId="{BFF019A9-41E8-F4D0-9FE0-5940A7175ABA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1" creationId="{C303467E-31CB-C13D-A95A-DCF17287EDAE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2" creationId="{554F74D6-5559-C585-F7F9-C1E079E2987C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3" creationId="{9975B6D1-6190-6D91-73F5-30484296BD9A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4" creationId="{8E5E1D2B-9B67-54AB-1D85-CE55D181F535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5" creationId="{A7D4F782-DCA5-7D5A-A152-CCECE408989B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6" creationId="{3966B4CD-8BA8-4E9B-589C-0489C5F47C7F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7" creationId="{16302C21-AACB-9C49-7F1E-B09799B68439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8" creationId="{7F2FF12D-81A0-832D-41D4-79D8B3FCCEBF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39" creationId="{6D7E3C33-4B9D-74A5-0F94-8D15E275C687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0" creationId="{256C091D-79E7-01E1-1D9D-17E8F27FCE29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1" creationId="{2F1BC63F-A7AC-D9D2-D3D1-DA42259C65AF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2" creationId="{87D4BB1D-6679-C725-107A-006FC4CF952E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3" creationId="{99280F49-FD01-79B9-58E5-7013EB415B2E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4" creationId="{B5F1699D-29F6-A33F-D58A-10B3255AD640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5" creationId="{B441632D-F01C-4229-E380-498C3CCFCA7E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6" creationId="{775D0543-024F-A604-479A-52663317E2E8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7" creationId="{943FAC04-B319-CA83-619B-A3616263769A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8" creationId="{90CFA4A9-A5C5-C253-36EA-3BE69E13C88E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49" creationId="{507A053E-CD69-1E3A-71E9-E717ED975DE3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0" creationId="{E400198A-5E49-24C5-A7DE-A8BEBE28FE58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1" creationId="{7367BE20-65B6-70FC-0A92-ABCB05331773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2" creationId="{9C059824-7C69-73DE-F8BB-5A064474EC32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3" creationId="{4360458D-8742-AE6F-B80C-40941B2AEDEB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4" creationId="{571BCBA5-7D5F-ADBB-F7F6-96B43AB04641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5" creationId="{C8E99A1A-2D3B-A961-113B-F2977B49771E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6" creationId="{E0E21BD9-DA73-AF72-71AE-C88D6018C6AF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7" creationId="{3F9BC9BB-EE92-477D-3A28-ED9F91FE0D64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58" creationId="{4EFBE3B1-7B51-E912-36ED-D75623C149C9}"/>
          </ac:spMkLst>
        </pc:spChg>
        <pc:spChg chg="add mod">
          <ac:chgData name="Kuonen Colm" userId="2076f80c-7b3f-463f-bccd-c5d8f8b26a59" providerId="ADAL" clId="{5E9BC839-C29C-4126-919F-998CBD243E98}" dt="2022-06-07T07:39:40.385" v="166" actId="1076"/>
          <ac:spMkLst>
            <pc:docMk/>
            <pc:sldMk cId="1865913417" sldId="1053"/>
            <ac:spMk id="59" creationId="{9465B44F-D06D-3FD8-D6F3-32B418C10818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0" creationId="{039BF3B4-BB66-779D-9FB5-FABD4A119EDD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1" creationId="{A6F844F4-753C-4A79-3051-8869B8CDC7C2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2" creationId="{42CD4385-9083-B187-2B0D-DBA38D81C946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3" creationId="{59EABE7D-5C02-4E73-489A-2CF9BF54F61C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4" creationId="{EF478897-1A77-CF0E-4AC9-A62673FBA7F6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5" creationId="{065D8CCD-5589-A47C-5931-0A86B9B3F999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6" creationId="{E6F182F4-B1A3-D9C6-0498-725629CFA171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7" creationId="{0533F255-C3C6-BBE5-E5EE-BA1917EA2EA4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8" creationId="{6874D9EA-16FE-C35A-A986-0EB1551A08AB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69" creationId="{927F633E-5625-8737-B30E-257EDA3E9A19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70" creationId="{B433C155-210F-87A9-82E1-A140FB0EC88D}"/>
          </ac:spMkLst>
        </pc:spChg>
        <pc:spChg chg="add mod">
          <ac:chgData name="Kuonen Colm" userId="2076f80c-7b3f-463f-bccd-c5d8f8b26a59" providerId="ADAL" clId="{5E9BC839-C29C-4126-919F-998CBD243E98}" dt="2022-06-07T07:40:06.680" v="171" actId="208"/>
          <ac:spMkLst>
            <pc:docMk/>
            <pc:sldMk cId="1865913417" sldId="1053"/>
            <ac:spMk id="71" creationId="{E3863CDB-156B-5567-D108-1E5D523B4DCA}"/>
          </ac:spMkLst>
        </pc:spChg>
        <pc:spChg chg="add mod">
          <ac:chgData name="Kuonen Colm" userId="2076f80c-7b3f-463f-bccd-c5d8f8b26a59" providerId="ADAL" clId="{5E9BC839-C29C-4126-919F-998CBD243E98}" dt="2022-06-07T07:41:07.454" v="190" actId="208"/>
          <ac:spMkLst>
            <pc:docMk/>
            <pc:sldMk cId="1865913417" sldId="1053"/>
            <ac:spMk id="72" creationId="{5AA4F23F-B18F-C4D7-E533-45D350109175}"/>
          </ac:spMkLst>
        </pc:spChg>
        <pc:spChg chg="add mod">
          <ac:chgData name="Kuonen Colm" userId="2076f80c-7b3f-463f-bccd-c5d8f8b26a59" providerId="ADAL" clId="{5E9BC839-C29C-4126-919F-998CBD243E98}" dt="2022-06-07T07:41:20.783" v="192" actId="208"/>
          <ac:spMkLst>
            <pc:docMk/>
            <pc:sldMk cId="1865913417" sldId="1053"/>
            <ac:spMk id="73" creationId="{581DA4F7-9CF9-2714-E50B-C23E01C247BF}"/>
          </ac:spMkLst>
        </pc:spChg>
        <pc:spChg chg="add mod">
          <ac:chgData name="Kuonen Colm" userId="2076f80c-7b3f-463f-bccd-c5d8f8b26a59" providerId="ADAL" clId="{5E9BC839-C29C-4126-919F-998CBD243E98}" dt="2022-06-07T07:40:34.809" v="181" actId="207"/>
          <ac:spMkLst>
            <pc:docMk/>
            <pc:sldMk cId="1865913417" sldId="1053"/>
            <ac:spMk id="74" creationId="{0098FE21-7FD2-A815-F3DB-C90CB23C514D}"/>
          </ac:spMkLst>
        </pc:spChg>
        <pc:spChg chg="add mod">
          <ac:chgData name="Kuonen Colm" userId="2076f80c-7b3f-463f-bccd-c5d8f8b26a59" providerId="ADAL" clId="{5E9BC839-C29C-4126-919F-998CBD243E98}" dt="2022-06-07T07:40:44.132" v="183" actId="207"/>
          <ac:spMkLst>
            <pc:docMk/>
            <pc:sldMk cId="1865913417" sldId="1053"/>
            <ac:spMk id="75" creationId="{78071C13-467F-DFE5-5B3B-C4315D5118A1}"/>
          </ac:spMkLst>
        </pc:spChg>
        <pc:spChg chg="add mod">
          <ac:chgData name="Kuonen Colm" userId="2076f80c-7b3f-463f-bccd-c5d8f8b26a59" providerId="ADAL" clId="{5E9BC839-C29C-4126-919F-998CBD243E98}" dt="2022-06-07T07:41:30.980" v="194" actId="208"/>
          <ac:spMkLst>
            <pc:docMk/>
            <pc:sldMk cId="1865913417" sldId="1053"/>
            <ac:spMk id="76" creationId="{10FA7EAB-88C3-67F2-9700-8DE4D9B9DD34}"/>
          </ac:spMkLst>
        </pc:spChg>
        <pc:cxnChg chg="add mod">
          <ac:chgData name="Kuonen Colm" userId="2076f80c-7b3f-463f-bccd-c5d8f8b26a59" providerId="ADAL" clId="{5E9BC839-C29C-4126-919F-998CBD243E98}" dt="2022-06-07T07:34:34.481" v="126" actId="208"/>
          <ac:cxnSpMkLst>
            <pc:docMk/>
            <pc:sldMk cId="1865913417" sldId="1053"/>
            <ac:cxnSpMk id="12" creationId="{E904578B-E5CE-00D0-544D-C46693748A94}"/>
          </ac:cxnSpMkLst>
        </pc:cxnChg>
        <pc:cxnChg chg="add mod">
          <ac:chgData name="Kuonen Colm" userId="2076f80c-7b3f-463f-bccd-c5d8f8b26a59" providerId="ADAL" clId="{5E9BC839-C29C-4126-919F-998CBD243E98}" dt="2022-06-07T07:34:54.888" v="132" actId="1076"/>
          <ac:cxnSpMkLst>
            <pc:docMk/>
            <pc:sldMk cId="1865913417" sldId="1053"/>
            <ac:cxnSpMk id="17" creationId="{E3C09BF5-C842-A6B2-D689-69CAE52BAFA5}"/>
          </ac:cxnSpMkLst>
        </pc:cxnChg>
        <pc:cxnChg chg="add mod">
          <ac:chgData name="Kuonen Colm" userId="2076f80c-7b3f-463f-bccd-c5d8f8b26a59" providerId="ADAL" clId="{5E9BC839-C29C-4126-919F-998CBD243E98}" dt="2022-06-07T07:39:54.536" v="169" actId="1076"/>
          <ac:cxnSpMkLst>
            <pc:docMk/>
            <pc:sldMk cId="1865913417" sldId="1053"/>
            <ac:cxnSpMk id="22" creationId="{18AD688E-202A-2B3D-ECCD-0F2B333BC725}"/>
          </ac:cxnSpMkLst>
        </pc:cxnChg>
      </pc:sldChg>
      <pc:sldChg chg="delSp modSp mod modAnim">
        <pc:chgData name="Kuonen Colm" userId="2076f80c-7b3f-463f-bccd-c5d8f8b26a59" providerId="ADAL" clId="{5E9BC839-C29C-4126-919F-998CBD243E98}" dt="2022-06-09T07:16:30.917" v="2245" actId="207"/>
        <pc:sldMkLst>
          <pc:docMk/>
          <pc:sldMk cId="3312199623" sldId="1060"/>
        </pc:sldMkLst>
        <pc:spChg chg="mod">
          <ac:chgData name="Kuonen Colm" userId="2076f80c-7b3f-463f-bccd-c5d8f8b26a59" providerId="ADAL" clId="{5E9BC839-C29C-4126-919F-998CBD243E98}" dt="2022-06-07T08:10:18.680" v="482" actId="20577"/>
          <ac:spMkLst>
            <pc:docMk/>
            <pc:sldMk cId="3312199623" sldId="1060"/>
            <ac:spMk id="9" creationId="{BD3222F7-EA9F-46FE-89CC-B45FA46D1A82}"/>
          </ac:spMkLst>
        </pc:spChg>
        <pc:spChg chg="mod">
          <ac:chgData name="Kuonen Colm" userId="2076f80c-7b3f-463f-bccd-c5d8f8b26a59" providerId="ADAL" clId="{5E9BC839-C29C-4126-919F-998CBD243E98}" dt="2022-06-09T07:16:30.917" v="2245" actId="207"/>
          <ac:spMkLst>
            <pc:docMk/>
            <pc:sldMk cId="3312199623" sldId="1060"/>
            <ac:spMk id="15" creationId="{533C314B-8471-42C6-AF91-35E89F3F01C9}"/>
          </ac:spMkLst>
        </pc:spChg>
        <pc:picChg chg="del">
          <ac:chgData name="Kuonen Colm" userId="2076f80c-7b3f-463f-bccd-c5d8f8b26a59" providerId="ADAL" clId="{5E9BC839-C29C-4126-919F-998CBD243E98}" dt="2022-06-07T08:10:21.762" v="484" actId="478"/>
          <ac:picMkLst>
            <pc:docMk/>
            <pc:sldMk cId="3312199623" sldId="1060"/>
            <ac:picMk id="19" creationId="{9FB3E7E8-518D-41E2-A7C4-184A9B1277DB}"/>
          </ac:picMkLst>
        </pc:picChg>
        <pc:picChg chg="del mod">
          <ac:chgData name="Kuonen Colm" userId="2076f80c-7b3f-463f-bccd-c5d8f8b26a59" providerId="ADAL" clId="{5E9BC839-C29C-4126-919F-998CBD243E98}" dt="2022-06-07T08:10:21.089" v="483" actId="478"/>
          <ac:picMkLst>
            <pc:docMk/>
            <pc:sldMk cId="3312199623" sldId="1060"/>
            <ac:picMk id="23" creationId="{9D587E0E-DD78-4625-B2E8-6F33935BF1D8}"/>
          </ac:picMkLst>
        </pc:picChg>
      </pc:sldChg>
      <pc:sldChg chg="modSp del">
        <pc:chgData name="Kuonen Colm" userId="2076f80c-7b3f-463f-bccd-c5d8f8b26a59" providerId="ADAL" clId="{5E9BC839-C29C-4126-919F-998CBD243E98}" dt="2022-06-07T08:06:33.854" v="453" actId="47"/>
        <pc:sldMkLst>
          <pc:docMk/>
          <pc:sldMk cId="1865401970" sldId="1061"/>
        </pc:sldMkLst>
        <pc:spChg chg="mod">
          <ac:chgData name="Kuonen Colm" userId="2076f80c-7b3f-463f-bccd-c5d8f8b26a59" providerId="ADAL" clId="{5E9BC839-C29C-4126-919F-998CBD243E98}" dt="2022-06-07T08:03:28.479" v="437" actId="20577"/>
          <ac:spMkLst>
            <pc:docMk/>
            <pc:sldMk cId="1865401970" sldId="1061"/>
            <ac:spMk id="15" creationId="{533C314B-8471-42C6-AF91-35E89F3F01C9}"/>
          </ac:spMkLst>
        </pc:spChg>
      </pc:sldChg>
      <pc:sldChg chg="addSp delSp modSp add mod">
        <pc:chgData name="Kuonen Colm" userId="2076f80c-7b3f-463f-bccd-c5d8f8b26a59" providerId="ADAL" clId="{5E9BC839-C29C-4126-919F-998CBD243E98}" dt="2022-06-07T09:06:10.545" v="899" actId="14100"/>
        <pc:sldMkLst>
          <pc:docMk/>
          <pc:sldMk cId="2890406722" sldId="1061"/>
        </pc:sldMkLst>
        <pc:spChg chg="mod">
          <ac:chgData name="Kuonen Colm" userId="2076f80c-7b3f-463f-bccd-c5d8f8b26a59" providerId="ADAL" clId="{5E9BC839-C29C-4126-919F-998CBD243E98}" dt="2022-06-07T08:21:57.455" v="673" actId="20577"/>
          <ac:spMkLst>
            <pc:docMk/>
            <pc:sldMk cId="2890406722" sldId="1061"/>
            <ac:spMk id="2" creationId="{2467E161-F56E-4742-9BF8-F461F6FF77FD}"/>
          </ac:spMkLst>
        </pc:spChg>
        <pc:spChg chg="mod">
          <ac:chgData name="Kuonen Colm" userId="2076f80c-7b3f-463f-bccd-c5d8f8b26a59" providerId="ADAL" clId="{5E9BC839-C29C-4126-919F-998CBD243E98}" dt="2022-06-07T08:22:44.319" v="687" actId="20577"/>
          <ac:spMkLst>
            <pc:docMk/>
            <pc:sldMk cId="2890406722" sldId="1061"/>
            <ac:spMk id="9" creationId="{96E56590-EEF8-B21C-5580-6DE85C432538}"/>
          </ac:spMkLst>
        </pc:spChg>
        <pc:spChg chg="add mod">
          <ac:chgData name="Kuonen Colm" userId="2076f80c-7b3f-463f-bccd-c5d8f8b26a59" providerId="ADAL" clId="{5E9BC839-C29C-4126-919F-998CBD243E98}" dt="2022-06-07T09:06:10.545" v="899" actId="14100"/>
          <ac:spMkLst>
            <pc:docMk/>
            <pc:sldMk cId="2890406722" sldId="1061"/>
            <ac:spMk id="28" creationId="{D04BB4B2-0BD2-F0D7-F837-1B0B59D6DB78}"/>
          </ac:spMkLst>
        </pc:spChg>
        <pc:spChg chg="add mod">
          <ac:chgData name="Kuonen Colm" userId="2076f80c-7b3f-463f-bccd-c5d8f8b26a59" providerId="ADAL" clId="{5E9BC839-C29C-4126-919F-998CBD243E98}" dt="2022-06-07T09:06:10.545" v="899" actId="14100"/>
          <ac:spMkLst>
            <pc:docMk/>
            <pc:sldMk cId="2890406722" sldId="1061"/>
            <ac:spMk id="29" creationId="{15B968D1-505A-A026-45C1-FB23B1BA59B8}"/>
          </ac:spMkLst>
        </pc:spChg>
        <pc:spChg chg="add del mod">
          <ac:chgData name="Kuonen Colm" userId="2076f80c-7b3f-463f-bccd-c5d8f8b26a59" providerId="ADAL" clId="{5E9BC839-C29C-4126-919F-998CBD243E98}" dt="2022-06-07T09:05:59.126" v="897"/>
          <ac:spMkLst>
            <pc:docMk/>
            <pc:sldMk cId="2890406722" sldId="1061"/>
            <ac:spMk id="30" creationId="{3EE1117B-52F9-5733-2459-C68A5AEB2A72}"/>
          </ac:spMkLst>
        </pc:spChg>
        <pc:spChg chg="add del mod">
          <ac:chgData name="Kuonen Colm" userId="2076f80c-7b3f-463f-bccd-c5d8f8b26a59" providerId="ADAL" clId="{5E9BC839-C29C-4126-919F-998CBD243E98}" dt="2022-06-07T09:05:59.126" v="897"/>
          <ac:spMkLst>
            <pc:docMk/>
            <pc:sldMk cId="2890406722" sldId="1061"/>
            <ac:spMk id="31" creationId="{4AD36C2F-D4C4-C2A7-D7F8-703F3976DA81}"/>
          </ac:spMkLst>
        </pc:spChg>
        <pc:spChg chg="add del mod">
          <ac:chgData name="Kuonen Colm" userId="2076f80c-7b3f-463f-bccd-c5d8f8b26a59" providerId="ADAL" clId="{5E9BC839-C29C-4126-919F-998CBD243E98}" dt="2022-06-07T09:05:59.126" v="897"/>
          <ac:spMkLst>
            <pc:docMk/>
            <pc:sldMk cId="2890406722" sldId="1061"/>
            <ac:spMk id="32" creationId="{B35BBE73-A996-B701-6529-8A14D2D932A5}"/>
          </ac:spMkLst>
        </pc:spChg>
        <pc:picChg chg="add del mod">
          <ac:chgData name="Kuonen Colm" userId="2076f80c-7b3f-463f-bccd-c5d8f8b26a59" providerId="ADAL" clId="{5E9BC839-C29C-4126-919F-998CBD243E98}" dt="2022-06-07T09:05:59.126" v="897"/>
          <ac:picMkLst>
            <pc:docMk/>
            <pc:sldMk cId="2890406722" sldId="1061"/>
            <ac:picMk id="33" creationId="{6BA3A7AC-4A62-1322-B94D-ECE444914F69}"/>
          </ac:picMkLst>
        </pc:picChg>
        <pc:cxnChg chg="add del mod">
          <ac:chgData name="Kuonen Colm" userId="2076f80c-7b3f-463f-bccd-c5d8f8b26a59" providerId="ADAL" clId="{5E9BC839-C29C-4126-919F-998CBD243E98}" dt="2022-06-07T08:24:17.298" v="707" actId="478"/>
          <ac:cxnSpMkLst>
            <pc:docMk/>
            <pc:sldMk cId="2890406722" sldId="1061"/>
            <ac:cxnSpMk id="5" creationId="{666185C8-9D4F-D39C-807F-4ADAEB89D3D6}"/>
          </ac:cxnSpMkLst>
        </pc:cxnChg>
        <pc:cxnChg chg="add del mod">
          <ac:chgData name="Kuonen Colm" userId="2076f80c-7b3f-463f-bccd-c5d8f8b26a59" providerId="ADAL" clId="{5E9BC839-C29C-4126-919F-998CBD243E98}" dt="2022-06-07T08:24:18.686" v="708" actId="478"/>
          <ac:cxnSpMkLst>
            <pc:docMk/>
            <pc:sldMk cId="2890406722" sldId="1061"/>
            <ac:cxnSpMk id="11" creationId="{AC78ABE6-514A-1E72-4E76-A2F2FCD372EA}"/>
          </ac:cxnSpMkLst>
        </pc:cxnChg>
        <pc:cxnChg chg="add mod">
          <ac:chgData name="Kuonen Colm" userId="2076f80c-7b3f-463f-bccd-c5d8f8b26a59" providerId="ADAL" clId="{5E9BC839-C29C-4126-919F-998CBD243E98}" dt="2022-06-07T09:06:10.545" v="899" actId="14100"/>
          <ac:cxnSpMkLst>
            <pc:docMk/>
            <pc:sldMk cId="2890406722" sldId="1061"/>
            <ac:cxnSpMk id="15" creationId="{DE8C5791-2858-83A9-3992-E45846A4B86B}"/>
          </ac:cxnSpMkLst>
        </pc:cxnChg>
        <pc:cxnChg chg="add mod">
          <ac:chgData name="Kuonen Colm" userId="2076f80c-7b3f-463f-bccd-c5d8f8b26a59" providerId="ADAL" clId="{5E9BC839-C29C-4126-919F-998CBD243E98}" dt="2022-06-07T09:06:10.545" v="899" actId="14100"/>
          <ac:cxnSpMkLst>
            <pc:docMk/>
            <pc:sldMk cId="2890406722" sldId="1061"/>
            <ac:cxnSpMk id="19" creationId="{EA5332B9-1E3D-4DCF-C2ED-8CD1E3ABD2AD}"/>
          </ac:cxnSpMkLst>
        </pc:cxnChg>
        <pc:cxnChg chg="add mod">
          <ac:chgData name="Kuonen Colm" userId="2076f80c-7b3f-463f-bccd-c5d8f8b26a59" providerId="ADAL" clId="{5E9BC839-C29C-4126-919F-998CBD243E98}" dt="2022-06-07T09:06:10.545" v="899" actId="14100"/>
          <ac:cxnSpMkLst>
            <pc:docMk/>
            <pc:sldMk cId="2890406722" sldId="1061"/>
            <ac:cxnSpMk id="22" creationId="{805D7DB4-CC7F-5A16-57D5-CDD2BDADB0E6}"/>
          </ac:cxnSpMkLst>
        </pc:cxnChg>
        <pc:cxnChg chg="add mod">
          <ac:chgData name="Kuonen Colm" userId="2076f80c-7b3f-463f-bccd-c5d8f8b26a59" providerId="ADAL" clId="{5E9BC839-C29C-4126-919F-998CBD243E98}" dt="2022-06-07T09:06:10.545" v="899" actId="14100"/>
          <ac:cxnSpMkLst>
            <pc:docMk/>
            <pc:sldMk cId="2890406722" sldId="1061"/>
            <ac:cxnSpMk id="25" creationId="{3ECAEAE8-DD9F-4685-B751-4F39085CA150}"/>
          </ac:cxnSpMkLst>
        </pc:cxnChg>
      </pc:sldChg>
      <pc:sldChg chg="addSp delSp modSp add mod ord">
        <pc:chgData name="Kuonen Colm" userId="2076f80c-7b3f-463f-bccd-c5d8f8b26a59" providerId="ADAL" clId="{5E9BC839-C29C-4126-919F-998CBD243E98}" dt="2022-06-07T09:36:50.891" v="1405" actId="20577"/>
        <pc:sldMkLst>
          <pc:docMk/>
          <pc:sldMk cId="1828730526" sldId="1062"/>
        </pc:sldMkLst>
        <pc:spChg chg="mod">
          <ac:chgData name="Kuonen Colm" userId="2076f80c-7b3f-463f-bccd-c5d8f8b26a59" providerId="ADAL" clId="{5E9BC839-C29C-4126-919F-998CBD243E98}" dt="2022-06-07T09:16:40.118" v="1064" actId="1076"/>
          <ac:spMkLst>
            <pc:docMk/>
            <pc:sldMk cId="1828730526" sldId="1062"/>
            <ac:spMk id="2" creationId="{2467E161-F56E-4742-9BF8-F461F6FF77FD}"/>
          </ac:spMkLst>
        </pc:spChg>
        <pc:spChg chg="add mod">
          <ac:chgData name="Kuonen Colm" userId="2076f80c-7b3f-463f-bccd-c5d8f8b26a59" providerId="ADAL" clId="{5E9BC839-C29C-4126-919F-998CBD243E98}" dt="2022-06-07T09:31:55.494" v="1382" actId="1076"/>
          <ac:spMkLst>
            <pc:docMk/>
            <pc:sldMk cId="1828730526" sldId="1062"/>
            <ac:spMk id="3" creationId="{330380D4-81D2-119A-89A4-513E9F4053E7}"/>
          </ac:spMkLst>
        </pc:spChg>
        <pc:spChg chg="add mod">
          <ac:chgData name="Kuonen Colm" userId="2076f80c-7b3f-463f-bccd-c5d8f8b26a59" providerId="ADAL" clId="{5E9BC839-C29C-4126-919F-998CBD243E98}" dt="2022-06-07T09:31:55.494" v="1382" actId="1076"/>
          <ac:spMkLst>
            <pc:docMk/>
            <pc:sldMk cId="1828730526" sldId="1062"/>
            <ac:spMk id="6" creationId="{42B036AF-110D-EA16-34EE-3E6840082A5D}"/>
          </ac:spMkLst>
        </pc:spChg>
        <pc:spChg chg="add mod">
          <ac:chgData name="Kuonen Colm" userId="2076f80c-7b3f-463f-bccd-c5d8f8b26a59" providerId="ADAL" clId="{5E9BC839-C29C-4126-919F-998CBD243E98}" dt="2022-06-07T09:05:45.661" v="894"/>
          <ac:spMkLst>
            <pc:docMk/>
            <pc:sldMk cId="1828730526" sldId="1062"/>
            <ac:spMk id="7" creationId="{6BF14AB6-DD7D-BE68-3467-91B6ADCB4209}"/>
          </ac:spMkLst>
        </pc:spChg>
        <pc:spChg chg="add del mod">
          <ac:chgData name="Kuonen Colm" userId="2076f80c-7b3f-463f-bccd-c5d8f8b26a59" providerId="ADAL" clId="{5E9BC839-C29C-4126-919F-998CBD243E98}" dt="2022-06-07T09:05:49.608" v="895" actId="478"/>
          <ac:spMkLst>
            <pc:docMk/>
            <pc:sldMk cId="1828730526" sldId="1062"/>
            <ac:spMk id="8" creationId="{94370CC6-2772-4C8F-3597-780AB3468188}"/>
          </ac:spMkLst>
        </pc:spChg>
        <pc:spChg chg="del">
          <ac:chgData name="Kuonen Colm" userId="2076f80c-7b3f-463f-bccd-c5d8f8b26a59" providerId="ADAL" clId="{5E9BC839-C29C-4126-919F-998CBD243E98}" dt="2022-06-07T09:00:40.779" v="793" actId="478"/>
          <ac:spMkLst>
            <pc:docMk/>
            <pc:sldMk cId="1828730526" sldId="1062"/>
            <ac:spMk id="9" creationId="{96E56590-EEF8-B21C-5580-6DE85C432538}"/>
          </ac:spMkLst>
        </pc:spChg>
        <pc:spChg chg="add mod">
          <ac:chgData name="Kuonen Colm" userId="2076f80c-7b3f-463f-bccd-c5d8f8b26a59" providerId="ADAL" clId="{5E9BC839-C29C-4126-919F-998CBD243E98}" dt="2022-06-07T09:05:45.661" v="894"/>
          <ac:spMkLst>
            <pc:docMk/>
            <pc:sldMk cId="1828730526" sldId="1062"/>
            <ac:spMk id="10" creationId="{33898CC0-F0EA-1A6F-50ED-B9559365E2C3}"/>
          </ac:spMkLst>
        </pc:spChg>
        <pc:spChg chg="add mod">
          <ac:chgData name="Kuonen Colm" userId="2076f80c-7b3f-463f-bccd-c5d8f8b26a59" providerId="ADAL" clId="{5E9BC839-C29C-4126-919F-998CBD243E98}" dt="2022-06-07T09:31:03.162" v="1375" actId="1076"/>
          <ac:spMkLst>
            <pc:docMk/>
            <pc:sldMk cId="1828730526" sldId="1062"/>
            <ac:spMk id="12" creationId="{EFC5BDBD-BB1F-088F-9475-E4AAA5095FA5}"/>
          </ac:spMkLst>
        </pc:spChg>
        <pc:spChg chg="add del mod">
          <ac:chgData name="Kuonen Colm" userId="2076f80c-7b3f-463f-bccd-c5d8f8b26a59" providerId="ADAL" clId="{5E9BC839-C29C-4126-919F-998CBD243E98}" dt="2022-06-07T09:16:10.363" v="1060" actId="478"/>
          <ac:spMkLst>
            <pc:docMk/>
            <pc:sldMk cId="1828730526" sldId="1062"/>
            <ac:spMk id="13" creationId="{BD8C5396-6EF7-DCF3-B1A1-13FD7E0C46F5}"/>
          </ac:spMkLst>
        </pc:spChg>
        <pc:spChg chg="add mod">
          <ac:chgData name="Kuonen Colm" userId="2076f80c-7b3f-463f-bccd-c5d8f8b26a59" providerId="ADAL" clId="{5E9BC839-C29C-4126-919F-998CBD243E98}" dt="2022-06-07T09:31:03.162" v="1375" actId="1076"/>
          <ac:spMkLst>
            <pc:docMk/>
            <pc:sldMk cId="1828730526" sldId="1062"/>
            <ac:spMk id="14" creationId="{5E7CCDBF-1B3B-C98C-E4ED-562A7EE42BE8}"/>
          </ac:spMkLst>
        </pc:spChg>
        <pc:spChg chg="add mod">
          <ac:chgData name="Kuonen Colm" userId="2076f80c-7b3f-463f-bccd-c5d8f8b26a59" providerId="ADAL" clId="{5E9BC839-C29C-4126-919F-998CBD243E98}" dt="2022-06-07T09:31:55.494" v="1382" actId="1076"/>
          <ac:spMkLst>
            <pc:docMk/>
            <pc:sldMk cId="1828730526" sldId="1062"/>
            <ac:spMk id="15" creationId="{FB72A22C-B9FD-5CC4-AA7C-1B3944C9BD8D}"/>
          </ac:spMkLst>
        </pc:spChg>
        <pc:spChg chg="add mod">
          <ac:chgData name="Kuonen Colm" userId="2076f80c-7b3f-463f-bccd-c5d8f8b26a59" providerId="ADAL" clId="{5E9BC839-C29C-4126-919F-998CBD243E98}" dt="2022-06-07T09:36:50.891" v="1405" actId="20577"/>
          <ac:spMkLst>
            <pc:docMk/>
            <pc:sldMk cId="1828730526" sldId="1062"/>
            <ac:spMk id="16" creationId="{77F67129-60BA-F427-31F0-6AA4ACCB0662}"/>
          </ac:spMkLst>
        </pc:spChg>
        <pc:spChg chg="add del mod">
          <ac:chgData name="Kuonen Colm" userId="2076f80c-7b3f-463f-bccd-c5d8f8b26a59" providerId="ADAL" clId="{5E9BC839-C29C-4126-919F-998CBD243E98}" dt="2022-06-07T09:26:30.776" v="1267" actId="478"/>
          <ac:spMkLst>
            <pc:docMk/>
            <pc:sldMk cId="1828730526" sldId="1062"/>
            <ac:spMk id="24" creationId="{EA2A8DCF-6856-A4BA-7917-88FD26F8B0FA}"/>
          </ac:spMkLst>
        </pc:spChg>
        <pc:spChg chg="add del mod">
          <ac:chgData name="Kuonen Colm" userId="2076f80c-7b3f-463f-bccd-c5d8f8b26a59" providerId="ADAL" clId="{5E9BC839-C29C-4126-919F-998CBD243E98}" dt="2022-06-07T09:26:31.860" v="1268" actId="478"/>
          <ac:spMkLst>
            <pc:docMk/>
            <pc:sldMk cId="1828730526" sldId="1062"/>
            <ac:spMk id="25" creationId="{11D1AF68-4D8F-72CC-F14B-A2F21984451B}"/>
          </ac:spMkLst>
        </pc:spChg>
        <pc:spChg chg="add del mod">
          <ac:chgData name="Kuonen Colm" userId="2076f80c-7b3f-463f-bccd-c5d8f8b26a59" providerId="ADAL" clId="{5E9BC839-C29C-4126-919F-998CBD243E98}" dt="2022-06-07T09:26:32.460" v="1269" actId="478"/>
          <ac:spMkLst>
            <pc:docMk/>
            <pc:sldMk cId="1828730526" sldId="1062"/>
            <ac:spMk id="26" creationId="{F2A03123-1E04-331B-192D-4B0956E5A5D2}"/>
          </ac:spMkLst>
        </pc:spChg>
        <pc:spChg chg="add del mod">
          <ac:chgData name="Kuonen Colm" userId="2076f80c-7b3f-463f-bccd-c5d8f8b26a59" providerId="ADAL" clId="{5E9BC839-C29C-4126-919F-998CBD243E98}" dt="2022-06-07T09:26:33.609" v="1270" actId="478"/>
          <ac:spMkLst>
            <pc:docMk/>
            <pc:sldMk cId="1828730526" sldId="1062"/>
            <ac:spMk id="27" creationId="{39DB0B24-7B51-0FBE-5D9A-4D82269DD95A}"/>
          </ac:spMkLst>
        </pc:spChg>
        <pc:graphicFrameChg chg="add mod modGraphic">
          <ac:chgData name="Kuonen Colm" userId="2076f80c-7b3f-463f-bccd-c5d8f8b26a59" providerId="ADAL" clId="{5E9BC839-C29C-4126-919F-998CBD243E98}" dt="2022-06-07T09:31:03.162" v="1375" actId="1076"/>
          <ac:graphicFrameMkLst>
            <pc:docMk/>
            <pc:sldMk cId="1828730526" sldId="1062"/>
            <ac:graphicFrameMk id="31" creationId="{1AA4E42A-727C-D0AF-BD7A-E317F50FFF74}"/>
          </ac:graphicFrameMkLst>
        </pc:graphicFrameChg>
        <pc:picChg chg="add mod">
          <ac:chgData name="Kuonen Colm" userId="2076f80c-7b3f-463f-bccd-c5d8f8b26a59" providerId="ADAL" clId="{5E9BC839-C29C-4126-919F-998CBD243E98}" dt="2022-06-07T09:05:45.661" v="894"/>
          <ac:picMkLst>
            <pc:docMk/>
            <pc:sldMk cId="1828730526" sldId="1062"/>
            <ac:picMk id="11" creationId="{F5271DCA-BDAB-0D24-8C77-24849D6C1945}"/>
          </ac:picMkLst>
        </pc:picChg>
        <pc:picChg chg="add mod">
          <ac:chgData name="Kuonen Colm" userId="2076f80c-7b3f-463f-bccd-c5d8f8b26a59" providerId="ADAL" clId="{5E9BC839-C29C-4126-919F-998CBD243E98}" dt="2022-06-07T09:34:50.438" v="1388" actId="1076"/>
          <ac:picMkLst>
            <pc:docMk/>
            <pc:sldMk cId="1828730526" sldId="1062"/>
            <ac:picMk id="32" creationId="{11945AFA-9B84-658D-0F84-B3394A87C530}"/>
          </ac:picMkLst>
        </pc:picChg>
        <pc:picChg chg="add mod">
          <ac:chgData name="Kuonen Colm" userId="2076f80c-7b3f-463f-bccd-c5d8f8b26a59" providerId="ADAL" clId="{5E9BC839-C29C-4126-919F-998CBD243E98}" dt="2022-06-07T09:36:19.581" v="1401" actId="207"/>
          <ac:picMkLst>
            <pc:docMk/>
            <pc:sldMk cId="1828730526" sldId="1062"/>
            <ac:picMk id="34" creationId="{1AE559E6-3222-D321-9BE0-7C4525848E9E}"/>
          </ac:picMkLst>
        </pc:picChg>
        <pc:cxnChg chg="add mod">
          <ac:chgData name="Kuonen Colm" userId="2076f80c-7b3f-463f-bccd-c5d8f8b26a59" providerId="ADAL" clId="{5E9BC839-C29C-4126-919F-998CBD243E98}" dt="2022-06-07T09:31:03.162" v="1375" actId="1076"/>
          <ac:cxnSpMkLst>
            <pc:docMk/>
            <pc:sldMk cId="1828730526" sldId="1062"/>
            <ac:cxnSpMk id="17" creationId="{738DEEF9-5AD4-F7F2-E2AF-078FA883C748}"/>
          </ac:cxnSpMkLst>
        </pc:cxnChg>
        <pc:cxnChg chg="add mod">
          <ac:chgData name="Kuonen Colm" userId="2076f80c-7b3f-463f-bccd-c5d8f8b26a59" providerId="ADAL" clId="{5E9BC839-C29C-4126-919F-998CBD243E98}" dt="2022-06-07T09:31:03.162" v="1375" actId="1076"/>
          <ac:cxnSpMkLst>
            <pc:docMk/>
            <pc:sldMk cId="1828730526" sldId="1062"/>
            <ac:cxnSpMk id="19" creationId="{6FE4004E-1DF7-7519-2ACF-A342657453E1}"/>
          </ac:cxnSpMkLst>
        </pc:cxnChg>
        <pc:cxnChg chg="add mod">
          <ac:chgData name="Kuonen Colm" userId="2076f80c-7b3f-463f-bccd-c5d8f8b26a59" providerId="ADAL" clId="{5E9BC839-C29C-4126-919F-998CBD243E98}" dt="2022-06-07T09:31:03.162" v="1375" actId="1076"/>
          <ac:cxnSpMkLst>
            <pc:docMk/>
            <pc:sldMk cId="1828730526" sldId="1062"/>
            <ac:cxnSpMk id="20" creationId="{173F869F-A31E-9ABC-C057-CA6A2A8E3A7F}"/>
          </ac:cxnSpMkLst>
        </pc:cxnChg>
        <pc:cxnChg chg="add mod">
          <ac:chgData name="Kuonen Colm" userId="2076f80c-7b3f-463f-bccd-c5d8f8b26a59" providerId="ADAL" clId="{5E9BC839-C29C-4126-919F-998CBD243E98}" dt="2022-06-07T09:31:55.494" v="1382" actId="1076"/>
          <ac:cxnSpMkLst>
            <pc:docMk/>
            <pc:sldMk cId="1828730526" sldId="1062"/>
            <ac:cxnSpMk id="21" creationId="{263DB099-4EB1-4A87-958C-88615B20082E}"/>
          </ac:cxnSpMkLst>
        </pc:cxnChg>
        <pc:cxnChg chg="add mod">
          <ac:chgData name="Kuonen Colm" userId="2076f80c-7b3f-463f-bccd-c5d8f8b26a59" providerId="ADAL" clId="{5E9BC839-C29C-4126-919F-998CBD243E98}" dt="2022-06-07T09:31:55.494" v="1382" actId="1076"/>
          <ac:cxnSpMkLst>
            <pc:docMk/>
            <pc:sldMk cId="1828730526" sldId="1062"/>
            <ac:cxnSpMk id="22" creationId="{57441260-51BB-C613-CABB-2DF514AEEDE2}"/>
          </ac:cxnSpMkLst>
        </pc:cxnChg>
        <pc:cxnChg chg="add mod">
          <ac:chgData name="Kuonen Colm" userId="2076f80c-7b3f-463f-bccd-c5d8f8b26a59" providerId="ADAL" clId="{5E9BC839-C29C-4126-919F-998CBD243E98}" dt="2022-06-07T09:31:55.494" v="1382" actId="1076"/>
          <ac:cxnSpMkLst>
            <pc:docMk/>
            <pc:sldMk cId="1828730526" sldId="1062"/>
            <ac:cxnSpMk id="23" creationId="{A58287A3-034F-AB75-1458-C82086332004}"/>
          </ac:cxnSpMkLst>
        </pc:cxnChg>
        <pc:cxnChg chg="add mod">
          <ac:chgData name="Kuonen Colm" userId="2076f80c-7b3f-463f-bccd-c5d8f8b26a59" providerId="ADAL" clId="{5E9BC839-C29C-4126-919F-998CBD243E98}" dt="2022-06-07T09:31:03.162" v="1375" actId="1076"/>
          <ac:cxnSpMkLst>
            <pc:docMk/>
            <pc:sldMk cId="1828730526" sldId="1062"/>
            <ac:cxnSpMk id="28" creationId="{DEAD8322-E2A2-D276-670B-B347D2DD664D}"/>
          </ac:cxnSpMkLst>
        </pc:cxnChg>
        <pc:cxnChg chg="add mod">
          <ac:chgData name="Kuonen Colm" userId="2076f80c-7b3f-463f-bccd-c5d8f8b26a59" providerId="ADAL" clId="{5E9BC839-C29C-4126-919F-998CBD243E98}" dt="2022-06-07T09:31:03.162" v="1375" actId="1076"/>
          <ac:cxnSpMkLst>
            <pc:docMk/>
            <pc:sldMk cId="1828730526" sldId="1062"/>
            <ac:cxnSpMk id="29" creationId="{02E2C206-B0C4-3638-5EF7-93986718F049}"/>
          </ac:cxnSpMkLst>
        </pc:cxnChg>
        <pc:cxnChg chg="add mod">
          <ac:chgData name="Kuonen Colm" userId="2076f80c-7b3f-463f-bccd-c5d8f8b26a59" providerId="ADAL" clId="{5E9BC839-C29C-4126-919F-998CBD243E98}" dt="2022-06-07T09:31:03.162" v="1375" actId="1076"/>
          <ac:cxnSpMkLst>
            <pc:docMk/>
            <pc:sldMk cId="1828730526" sldId="1062"/>
            <ac:cxnSpMk id="30" creationId="{96F3D8B9-C42B-A480-86EB-075A3014A409}"/>
          </ac:cxnSpMkLst>
        </pc:cxnChg>
      </pc:sldChg>
      <pc:sldChg chg="addSp delSp modSp add del mod">
        <pc:chgData name="Kuonen Colm" userId="2076f80c-7b3f-463f-bccd-c5d8f8b26a59" providerId="ADAL" clId="{5E9BC839-C29C-4126-919F-998CBD243E98}" dt="2022-06-07T10:41:05.714" v="1801" actId="47"/>
        <pc:sldMkLst>
          <pc:docMk/>
          <pc:sldMk cId="3753205336" sldId="1063"/>
        </pc:sldMkLst>
        <pc:spChg chg="mod">
          <ac:chgData name="Kuonen Colm" userId="2076f80c-7b3f-463f-bccd-c5d8f8b26a59" providerId="ADAL" clId="{5E9BC839-C29C-4126-919F-998CBD243E98}" dt="2022-06-07T09:25:31.698" v="1222" actId="20577"/>
          <ac:spMkLst>
            <pc:docMk/>
            <pc:sldMk cId="3753205336" sldId="1063"/>
            <ac:spMk id="2" creationId="{2467E161-F56E-4742-9BF8-F461F6FF77FD}"/>
          </ac:spMkLst>
        </pc:spChg>
        <pc:spChg chg="add mod">
          <ac:chgData name="Kuonen Colm" userId="2076f80c-7b3f-463f-bccd-c5d8f8b26a59" providerId="ADAL" clId="{5E9BC839-C29C-4126-919F-998CBD243E98}" dt="2022-06-07T09:32:21.816" v="1383"/>
          <ac:spMkLst>
            <pc:docMk/>
            <pc:sldMk cId="3753205336" sldId="1063"/>
            <ac:spMk id="5" creationId="{D488F43E-A883-C61D-2BB5-CA02F6F388DC}"/>
          </ac:spMkLst>
        </pc:spChg>
        <pc:spChg chg="add mod">
          <ac:chgData name="Kuonen Colm" userId="2076f80c-7b3f-463f-bccd-c5d8f8b26a59" providerId="ADAL" clId="{5E9BC839-C29C-4126-919F-998CBD243E98}" dt="2022-06-07T09:32:21.816" v="1383"/>
          <ac:spMkLst>
            <pc:docMk/>
            <pc:sldMk cId="3753205336" sldId="1063"/>
            <ac:spMk id="6" creationId="{3734230C-CBAA-29F8-BF49-67D028D1BCEE}"/>
          </ac:spMkLst>
        </pc:spChg>
        <pc:spChg chg="add mod">
          <ac:chgData name="Kuonen Colm" userId="2076f80c-7b3f-463f-bccd-c5d8f8b26a59" providerId="ADAL" clId="{5E9BC839-C29C-4126-919F-998CBD243E98}" dt="2022-06-07T09:32:21.816" v="1383"/>
          <ac:spMkLst>
            <pc:docMk/>
            <pc:sldMk cId="3753205336" sldId="1063"/>
            <ac:spMk id="7" creationId="{27FEA576-C8DA-4BA9-2A65-CC77AAB39899}"/>
          </ac:spMkLst>
        </pc:spChg>
        <pc:spChg chg="add del mod">
          <ac:chgData name="Kuonen Colm" userId="2076f80c-7b3f-463f-bccd-c5d8f8b26a59" providerId="ADAL" clId="{5E9BC839-C29C-4126-919F-998CBD243E98}" dt="2022-06-07T09:31:34.559" v="1381" actId="47"/>
          <ac:spMkLst>
            <pc:docMk/>
            <pc:sldMk cId="3753205336" sldId="1063"/>
            <ac:spMk id="9" creationId="{96E56590-EEF8-B21C-5580-6DE85C432538}"/>
          </ac:spMkLst>
        </pc:spChg>
        <pc:spChg chg="add mod">
          <ac:chgData name="Kuonen Colm" userId="2076f80c-7b3f-463f-bccd-c5d8f8b26a59" providerId="ADAL" clId="{5E9BC839-C29C-4126-919F-998CBD243E98}" dt="2022-06-07T09:41:54.291" v="1407" actId="14100"/>
          <ac:spMkLst>
            <pc:docMk/>
            <pc:sldMk cId="3753205336" sldId="1063"/>
            <ac:spMk id="10" creationId="{B03F047B-499A-BE22-17FB-7A4D93295A3C}"/>
          </ac:spMkLst>
        </pc:spChg>
        <pc:spChg chg="add mod">
          <ac:chgData name="Kuonen Colm" userId="2076f80c-7b3f-463f-bccd-c5d8f8b26a59" providerId="ADAL" clId="{5E9BC839-C29C-4126-919F-998CBD243E98}" dt="2022-06-07T09:42:14.711" v="1410" actId="1076"/>
          <ac:spMkLst>
            <pc:docMk/>
            <pc:sldMk cId="3753205336" sldId="1063"/>
            <ac:spMk id="11" creationId="{BC3135BC-5F50-AF8A-4969-3978D005C284}"/>
          </ac:spMkLst>
        </pc:spChg>
        <pc:picChg chg="add mod">
          <ac:chgData name="Kuonen Colm" userId="2076f80c-7b3f-463f-bccd-c5d8f8b26a59" providerId="ADAL" clId="{5E9BC839-C29C-4126-919F-998CBD243E98}" dt="2022-06-07T09:32:21.816" v="1383"/>
          <ac:picMkLst>
            <pc:docMk/>
            <pc:sldMk cId="3753205336" sldId="1063"/>
            <ac:picMk id="8" creationId="{D54746D4-82A7-7FCD-5F81-8EAD876F107D}"/>
          </ac:picMkLst>
        </pc:picChg>
      </pc:sldChg>
      <pc:sldChg chg="addSp delSp modSp add del mod">
        <pc:chgData name="Kuonen Colm" userId="2076f80c-7b3f-463f-bccd-c5d8f8b26a59" providerId="ADAL" clId="{5E9BC839-C29C-4126-919F-998CBD243E98}" dt="2022-06-07T10:56:14.529" v="2005" actId="47"/>
        <pc:sldMkLst>
          <pc:docMk/>
          <pc:sldMk cId="4039710191" sldId="1064"/>
        </pc:sldMkLst>
        <pc:spChg chg="mod">
          <ac:chgData name="Kuonen Colm" userId="2076f80c-7b3f-463f-bccd-c5d8f8b26a59" providerId="ADAL" clId="{5E9BC839-C29C-4126-919F-998CBD243E98}" dt="2022-06-07T10:37:48.798" v="1785" actId="20577"/>
          <ac:spMkLst>
            <pc:docMk/>
            <pc:sldMk cId="4039710191" sldId="1064"/>
            <ac:spMk id="2" creationId="{2467E161-F56E-4742-9BF8-F461F6FF77FD}"/>
          </ac:spMkLst>
        </pc:spChg>
        <pc:spChg chg="add del mod ord">
          <ac:chgData name="Kuonen Colm" userId="2076f80c-7b3f-463f-bccd-c5d8f8b26a59" providerId="ADAL" clId="{5E9BC839-C29C-4126-919F-998CBD243E98}" dt="2022-06-07T10:30:00.286" v="1632" actId="478"/>
          <ac:spMkLst>
            <pc:docMk/>
            <pc:sldMk cId="4039710191" sldId="1064"/>
            <ac:spMk id="3" creationId="{A6C8F299-13BD-767C-59B9-D142EB2D361E}"/>
          </ac:spMkLst>
        </pc:spChg>
        <pc:spChg chg="mod">
          <ac:chgData name="Kuonen Colm" userId="2076f80c-7b3f-463f-bccd-c5d8f8b26a59" providerId="ADAL" clId="{5E9BC839-C29C-4126-919F-998CBD243E98}" dt="2022-06-07T10:30:09.875" v="1635" actId="1076"/>
          <ac:spMkLst>
            <pc:docMk/>
            <pc:sldMk cId="4039710191" sldId="1064"/>
            <ac:spMk id="10" creationId="{B03F047B-499A-BE22-17FB-7A4D93295A3C}"/>
          </ac:spMkLst>
        </pc:spChg>
        <pc:spChg chg="mod">
          <ac:chgData name="Kuonen Colm" userId="2076f80c-7b3f-463f-bccd-c5d8f8b26a59" providerId="ADAL" clId="{5E9BC839-C29C-4126-919F-998CBD243E98}" dt="2022-06-07T10:30:09.875" v="1635" actId="1076"/>
          <ac:spMkLst>
            <pc:docMk/>
            <pc:sldMk cId="4039710191" sldId="1064"/>
            <ac:spMk id="11" creationId="{BC3135BC-5F50-AF8A-4969-3978D005C284}"/>
          </ac:spMkLst>
        </pc:spChg>
        <pc:spChg chg="add mod">
          <ac:chgData name="Kuonen Colm" userId="2076f80c-7b3f-463f-bccd-c5d8f8b26a59" providerId="ADAL" clId="{5E9BC839-C29C-4126-919F-998CBD243E98}" dt="2022-06-07T10:47:33.040" v="1889" actId="20577"/>
          <ac:spMkLst>
            <pc:docMk/>
            <pc:sldMk cId="4039710191" sldId="1064"/>
            <ac:spMk id="12" creationId="{4FAF382D-8BFE-681E-778E-0D40CA77BEE1}"/>
          </ac:spMkLst>
        </pc:spChg>
        <pc:spChg chg="add mod">
          <ac:chgData name="Kuonen Colm" userId="2076f80c-7b3f-463f-bccd-c5d8f8b26a59" providerId="ADAL" clId="{5E9BC839-C29C-4126-919F-998CBD243E98}" dt="2022-06-07T09:57:41.340" v="1514" actId="207"/>
          <ac:spMkLst>
            <pc:docMk/>
            <pc:sldMk cId="4039710191" sldId="1064"/>
            <ac:spMk id="16" creationId="{A22A0A33-E0C5-DA0A-0878-6F7AECF0F628}"/>
          </ac:spMkLst>
        </pc:spChg>
        <pc:spChg chg="add mod">
          <ac:chgData name="Kuonen Colm" userId="2076f80c-7b3f-463f-bccd-c5d8f8b26a59" providerId="ADAL" clId="{5E9BC839-C29C-4126-919F-998CBD243E98}" dt="2022-06-07T10:35:38.023" v="1771" actId="20577"/>
          <ac:spMkLst>
            <pc:docMk/>
            <pc:sldMk cId="4039710191" sldId="1064"/>
            <ac:spMk id="17" creationId="{FFF71A82-E4D4-EB58-7677-BAFE9BAD9B70}"/>
          </ac:spMkLst>
        </pc:spChg>
        <pc:spChg chg="mod">
          <ac:chgData name="Kuonen Colm" userId="2076f80c-7b3f-463f-bccd-c5d8f8b26a59" providerId="ADAL" clId="{5E9BC839-C29C-4126-919F-998CBD243E98}" dt="2022-06-07T10:31:10.137" v="1638" actId="20578"/>
          <ac:spMkLst>
            <pc:docMk/>
            <pc:sldMk cId="4039710191" sldId="1064"/>
            <ac:spMk id="20" creationId="{D4DC55DC-108A-AC2B-C468-5DC8A2BFBB09}"/>
          </ac:spMkLst>
        </pc:spChg>
        <pc:spChg chg="mod">
          <ac:chgData name="Kuonen Colm" userId="2076f80c-7b3f-463f-bccd-c5d8f8b26a59" providerId="ADAL" clId="{5E9BC839-C29C-4126-919F-998CBD243E98}" dt="2022-06-07T10:31:10.137" v="1638" actId="20578"/>
          <ac:spMkLst>
            <pc:docMk/>
            <pc:sldMk cId="4039710191" sldId="1064"/>
            <ac:spMk id="21" creationId="{156ECE94-B186-E255-5AA3-0BCDAD945849}"/>
          </ac:spMkLst>
        </pc:spChg>
        <pc:spChg chg="mod">
          <ac:chgData name="Kuonen Colm" userId="2076f80c-7b3f-463f-bccd-c5d8f8b26a59" providerId="ADAL" clId="{5E9BC839-C29C-4126-919F-998CBD243E98}" dt="2022-06-07T10:31:10.137" v="1638" actId="20578"/>
          <ac:spMkLst>
            <pc:docMk/>
            <pc:sldMk cId="4039710191" sldId="1064"/>
            <ac:spMk id="22" creationId="{2DF2CEAA-0CCD-E432-FF2C-C643E4609417}"/>
          </ac:spMkLst>
        </pc:spChg>
        <pc:spChg chg="mod">
          <ac:chgData name="Kuonen Colm" userId="2076f80c-7b3f-463f-bccd-c5d8f8b26a59" providerId="ADAL" clId="{5E9BC839-C29C-4126-919F-998CBD243E98}" dt="2022-06-07T10:31:10.137" v="1638" actId="20578"/>
          <ac:spMkLst>
            <pc:docMk/>
            <pc:sldMk cId="4039710191" sldId="1064"/>
            <ac:spMk id="25" creationId="{7D5B7203-849B-3544-A974-07B3ACB66177}"/>
          </ac:spMkLst>
        </pc:spChg>
        <pc:spChg chg="mod">
          <ac:chgData name="Kuonen Colm" userId="2076f80c-7b3f-463f-bccd-c5d8f8b26a59" providerId="ADAL" clId="{5E9BC839-C29C-4126-919F-998CBD243E98}" dt="2022-06-07T10:31:10.137" v="1638" actId="20578"/>
          <ac:spMkLst>
            <pc:docMk/>
            <pc:sldMk cId="4039710191" sldId="1064"/>
            <ac:spMk id="26" creationId="{ECB5A084-0843-E821-57CA-A2DBD8980414}"/>
          </ac:spMkLst>
        </pc:spChg>
        <pc:spChg chg="mod">
          <ac:chgData name="Kuonen Colm" userId="2076f80c-7b3f-463f-bccd-c5d8f8b26a59" providerId="ADAL" clId="{5E9BC839-C29C-4126-919F-998CBD243E98}" dt="2022-06-07T10:31:10.137" v="1638" actId="20578"/>
          <ac:spMkLst>
            <pc:docMk/>
            <pc:sldMk cId="4039710191" sldId="1064"/>
            <ac:spMk id="27" creationId="{5002509A-5354-619A-5D85-6EF5E2E8E616}"/>
          </ac:spMkLst>
        </pc:spChg>
        <pc:spChg chg="mod">
          <ac:chgData name="Kuonen Colm" userId="2076f80c-7b3f-463f-bccd-c5d8f8b26a59" providerId="ADAL" clId="{5E9BC839-C29C-4126-919F-998CBD243E98}" dt="2022-06-07T10:31:10.137" v="1638" actId="20578"/>
          <ac:spMkLst>
            <pc:docMk/>
            <pc:sldMk cId="4039710191" sldId="1064"/>
            <ac:spMk id="28" creationId="{754628D1-06BA-E6EC-9734-159C6B6F9C9D}"/>
          </ac:spMkLst>
        </pc:spChg>
        <pc:spChg chg="mod">
          <ac:chgData name="Kuonen Colm" userId="2076f80c-7b3f-463f-bccd-c5d8f8b26a59" providerId="ADAL" clId="{5E9BC839-C29C-4126-919F-998CBD243E98}" dt="2022-06-07T10:32:24.040" v="1694" actId="255"/>
          <ac:spMkLst>
            <pc:docMk/>
            <pc:sldMk cId="4039710191" sldId="1064"/>
            <ac:spMk id="29" creationId="{7D6C9FD8-A75F-22CE-8A9A-266844B36C17}"/>
          </ac:spMkLst>
        </pc:spChg>
        <pc:spChg chg="mod">
          <ac:chgData name="Kuonen Colm" userId="2076f80c-7b3f-463f-bccd-c5d8f8b26a59" providerId="ADAL" clId="{5E9BC839-C29C-4126-919F-998CBD243E98}" dt="2022-06-07T10:32:13.407" v="1693" actId="255"/>
          <ac:spMkLst>
            <pc:docMk/>
            <pc:sldMk cId="4039710191" sldId="1064"/>
            <ac:spMk id="30" creationId="{DBC75410-3DF9-D400-DDDB-421024220A2C}"/>
          </ac:spMkLst>
        </pc:spChg>
        <pc:spChg chg="mod">
          <ac:chgData name="Kuonen Colm" userId="2076f80c-7b3f-463f-bccd-c5d8f8b26a59" providerId="ADAL" clId="{5E9BC839-C29C-4126-919F-998CBD243E98}" dt="2022-06-07T10:32:09.108" v="1692" actId="255"/>
          <ac:spMkLst>
            <pc:docMk/>
            <pc:sldMk cId="4039710191" sldId="1064"/>
            <ac:spMk id="31" creationId="{1290E617-3820-7C0B-AEA9-092C738E9DD6}"/>
          </ac:spMkLst>
        </pc:spChg>
        <pc:spChg chg="add del mod ord">
          <ac:chgData name="Kuonen Colm" userId="2076f80c-7b3f-463f-bccd-c5d8f8b26a59" providerId="ADAL" clId="{5E9BC839-C29C-4126-919F-998CBD243E98}" dt="2022-06-07T10:29:58.461" v="1631" actId="478"/>
          <ac:spMkLst>
            <pc:docMk/>
            <pc:sldMk cId="4039710191" sldId="1064"/>
            <ac:spMk id="32" creationId="{6FACCA88-000F-2691-A76F-6F363BD264D5}"/>
          </ac:spMkLst>
        </pc:spChg>
        <pc:spChg chg="add mod">
          <ac:chgData name="Kuonen Colm" userId="2076f80c-7b3f-463f-bccd-c5d8f8b26a59" providerId="ADAL" clId="{5E9BC839-C29C-4126-919F-998CBD243E98}" dt="2022-06-07T10:34:56.842" v="1762" actId="1076"/>
          <ac:spMkLst>
            <pc:docMk/>
            <pc:sldMk cId="4039710191" sldId="1064"/>
            <ac:spMk id="52" creationId="{6B4B52EB-8561-7E7E-108E-A71C48A67C2E}"/>
          </ac:spMkLst>
        </pc:spChg>
        <pc:spChg chg="add mod">
          <ac:chgData name="Kuonen Colm" userId="2076f80c-7b3f-463f-bccd-c5d8f8b26a59" providerId="ADAL" clId="{5E9BC839-C29C-4126-919F-998CBD243E98}" dt="2022-06-07T10:47:09.436" v="1863" actId="1076"/>
          <ac:spMkLst>
            <pc:docMk/>
            <pc:sldMk cId="4039710191" sldId="1064"/>
            <ac:spMk id="59" creationId="{4D5B6E19-13DB-BDBC-FF40-17825AD33D41}"/>
          </ac:spMkLst>
        </pc:spChg>
        <pc:spChg chg="add mod">
          <ac:chgData name="Kuonen Colm" userId="2076f80c-7b3f-463f-bccd-c5d8f8b26a59" providerId="ADAL" clId="{5E9BC839-C29C-4126-919F-998CBD243E98}" dt="2022-06-07T10:47:05.758" v="1862" actId="1076"/>
          <ac:spMkLst>
            <pc:docMk/>
            <pc:sldMk cId="4039710191" sldId="1064"/>
            <ac:spMk id="60" creationId="{6700DA2B-D7CB-2D1E-B009-DF1039634236}"/>
          </ac:spMkLst>
        </pc:spChg>
        <pc:spChg chg="add mod">
          <ac:chgData name="Kuonen Colm" userId="2076f80c-7b3f-463f-bccd-c5d8f8b26a59" providerId="ADAL" clId="{5E9BC839-C29C-4126-919F-998CBD243E98}" dt="2022-06-07T10:49:14.992" v="1939" actId="20577"/>
          <ac:spMkLst>
            <pc:docMk/>
            <pc:sldMk cId="4039710191" sldId="1064"/>
            <ac:spMk id="62" creationId="{E8C4FE82-F330-DBB6-1152-07C8C1CF9CA0}"/>
          </ac:spMkLst>
        </pc:spChg>
        <pc:spChg chg="add mod">
          <ac:chgData name="Kuonen Colm" userId="2076f80c-7b3f-463f-bccd-c5d8f8b26a59" providerId="ADAL" clId="{5E9BC839-C29C-4126-919F-998CBD243E98}" dt="2022-06-07T10:49:42.881" v="1958" actId="20577"/>
          <ac:spMkLst>
            <pc:docMk/>
            <pc:sldMk cId="4039710191" sldId="1064"/>
            <ac:spMk id="64" creationId="{D217936A-A698-78BD-105D-768F768582A5}"/>
          </ac:spMkLst>
        </pc:spChg>
        <pc:grpChg chg="add mod">
          <ac:chgData name="Kuonen Colm" userId="2076f80c-7b3f-463f-bccd-c5d8f8b26a59" providerId="ADAL" clId="{5E9BC839-C29C-4126-919F-998CBD243E98}" dt="2022-06-07T10:31:10.137" v="1638" actId="20578"/>
          <ac:grpSpMkLst>
            <pc:docMk/>
            <pc:sldMk cId="4039710191" sldId="1064"/>
            <ac:grpSpMk id="19" creationId="{6F914FFB-C1BC-5D6E-947E-B843591AFE6C}"/>
          </ac:grpSpMkLst>
        </pc:grpChg>
        <pc:picChg chg="add mod">
          <ac:chgData name="Kuonen Colm" userId="2076f80c-7b3f-463f-bccd-c5d8f8b26a59" providerId="ADAL" clId="{5E9BC839-C29C-4126-919F-998CBD243E98}" dt="2022-06-07T10:43:56.650" v="1842"/>
          <ac:picMkLst>
            <pc:docMk/>
            <pc:sldMk cId="4039710191" sldId="1064"/>
            <ac:picMk id="54" creationId="{4F24656E-87BE-F822-C6D0-2DE99B5EBE54}"/>
          </ac:picMkLst>
        </pc:picChg>
        <pc:picChg chg="add mod">
          <ac:chgData name="Kuonen Colm" userId="2076f80c-7b3f-463f-bccd-c5d8f8b26a59" providerId="ADAL" clId="{5E9BC839-C29C-4126-919F-998CBD243E98}" dt="2022-06-07T10:43:56.650" v="1842"/>
          <ac:picMkLst>
            <pc:docMk/>
            <pc:sldMk cId="4039710191" sldId="1064"/>
            <ac:picMk id="55" creationId="{CD59E910-784B-9602-FADF-55F8548236C3}"/>
          </ac:picMkLst>
        </pc:picChg>
        <pc:picChg chg="add mod">
          <ac:chgData name="Kuonen Colm" userId="2076f80c-7b3f-463f-bccd-c5d8f8b26a59" providerId="ADAL" clId="{5E9BC839-C29C-4126-919F-998CBD243E98}" dt="2022-06-07T10:43:56.650" v="1842"/>
          <ac:picMkLst>
            <pc:docMk/>
            <pc:sldMk cId="4039710191" sldId="1064"/>
            <ac:picMk id="56" creationId="{37E8F896-C484-007D-6304-86A2B8719B77}"/>
          </ac:picMkLst>
        </pc:picChg>
        <pc:picChg chg="add mod">
          <ac:chgData name="Kuonen Colm" userId="2076f80c-7b3f-463f-bccd-c5d8f8b26a59" providerId="ADAL" clId="{5E9BC839-C29C-4126-919F-998CBD243E98}" dt="2022-06-07T10:49:24.796" v="1941" actId="1076"/>
          <ac:picMkLst>
            <pc:docMk/>
            <pc:sldMk cId="4039710191" sldId="1064"/>
            <ac:picMk id="63" creationId="{D6C86D36-0910-B4BA-7F0B-90CB35A4308D}"/>
          </ac:picMkLst>
        </pc:picChg>
        <pc:picChg chg="add del mod">
          <ac:chgData name="Kuonen Colm" userId="2076f80c-7b3f-463f-bccd-c5d8f8b26a59" providerId="ADAL" clId="{5E9BC839-C29C-4126-919F-998CBD243E98}" dt="2022-06-07T10:39:42.674" v="1799" actId="478"/>
          <ac:picMkLst>
            <pc:docMk/>
            <pc:sldMk cId="4039710191" sldId="1064"/>
            <ac:picMk id="1026" creationId="{B9B3E6B6-53E4-2BE3-BB76-E2EBA75BF547}"/>
          </ac:picMkLst>
        </pc:picChg>
        <pc:cxnChg chg="add del mod">
          <ac:chgData name="Kuonen Colm" userId="2076f80c-7b3f-463f-bccd-c5d8f8b26a59" providerId="ADAL" clId="{5E9BC839-C29C-4126-919F-998CBD243E98}" dt="2022-06-07T09:52:30.691" v="1492" actId="478"/>
          <ac:cxnSpMkLst>
            <pc:docMk/>
            <pc:sldMk cId="4039710191" sldId="1064"/>
            <ac:cxnSpMk id="13" creationId="{1FCB1924-A387-CAEC-7E70-001B33097065}"/>
          </ac:cxnSpMkLst>
        </pc:cxnChg>
        <pc:cxnChg chg="add del mod">
          <ac:chgData name="Kuonen Colm" userId="2076f80c-7b3f-463f-bccd-c5d8f8b26a59" providerId="ADAL" clId="{5E9BC839-C29C-4126-919F-998CBD243E98}" dt="2022-06-07T09:52:31.555" v="1493" actId="478"/>
          <ac:cxnSpMkLst>
            <pc:docMk/>
            <pc:sldMk cId="4039710191" sldId="1064"/>
            <ac:cxnSpMk id="14" creationId="{0A262E90-9612-93F8-59D8-25B8AA63DBE8}"/>
          </ac:cxnSpMkLst>
        </pc:cxnChg>
        <pc:cxnChg chg="add del mod">
          <ac:chgData name="Kuonen Colm" userId="2076f80c-7b3f-463f-bccd-c5d8f8b26a59" providerId="ADAL" clId="{5E9BC839-C29C-4126-919F-998CBD243E98}" dt="2022-06-07T09:52:32.189" v="1494" actId="478"/>
          <ac:cxnSpMkLst>
            <pc:docMk/>
            <pc:sldMk cId="4039710191" sldId="1064"/>
            <ac:cxnSpMk id="15" creationId="{074E4A7B-7F24-05F3-6544-AC68FA35F9A5}"/>
          </ac:cxnSpMkLst>
        </pc:cxnChg>
        <pc:cxnChg chg="add del mod">
          <ac:chgData name="Kuonen Colm" userId="2076f80c-7b3f-463f-bccd-c5d8f8b26a59" providerId="ADAL" clId="{5E9BC839-C29C-4126-919F-998CBD243E98}" dt="2022-06-07T10:32:49.839" v="1695" actId="478"/>
          <ac:cxnSpMkLst>
            <pc:docMk/>
            <pc:sldMk cId="4039710191" sldId="1064"/>
            <ac:cxnSpMk id="18" creationId="{5F499679-47C3-C04E-BB89-D8963DF342AD}"/>
          </ac:cxnSpMkLst>
        </pc:cxnChg>
        <pc:cxnChg chg="mod">
          <ac:chgData name="Kuonen Colm" userId="2076f80c-7b3f-463f-bccd-c5d8f8b26a59" providerId="ADAL" clId="{5E9BC839-C29C-4126-919F-998CBD243E98}" dt="2022-06-07T10:31:10.137" v="1638" actId="20578"/>
          <ac:cxnSpMkLst>
            <pc:docMk/>
            <pc:sldMk cId="4039710191" sldId="1064"/>
            <ac:cxnSpMk id="23" creationId="{71E9C50E-18A3-1A77-89EB-391CE935398E}"/>
          </ac:cxnSpMkLst>
        </pc:cxnChg>
        <pc:cxnChg chg="mod">
          <ac:chgData name="Kuonen Colm" userId="2076f80c-7b3f-463f-bccd-c5d8f8b26a59" providerId="ADAL" clId="{5E9BC839-C29C-4126-919F-998CBD243E98}" dt="2022-06-07T10:31:10.137" v="1638" actId="20578"/>
          <ac:cxnSpMkLst>
            <pc:docMk/>
            <pc:sldMk cId="4039710191" sldId="1064"/>
            <ac:cxnSpMk id="24" creationId="{EA0ED39B-FC74-329C-97E9-F235A8745C0C}"/>
          </ac:cxnSpMkLst>
        </pc:cxnChg>
        <pc:cxnChg chg="add mod">
          <ac:chgData name="Kuonen Colm" userId="2076f80c-7b3f-463f-bccd-c5d8f8b26a59" providerId="ADAL" clId="{5E9BC839-C29C-4126-919F-998CBD243E98}" dt="2022-06-07T10:33:12.736" v="1702" actId="14100"/>
          <ac:cxnSpMkLst>
            <pc:docMk/>
            <pc:sldMk cId="4039710191" sldId="1064"/>
            <ac:cxnSpMk id="33" creationId="{F405CD78-BE85-5A0D-A633-192796F3ECE9}"/>
          </ac:cxnSpMkLst>
        </pc:cxnChg>
        <pc:cxnChg chg="add mod">
          <ac:chgData name="Kuonen Colm" userId="2076f80c-7b3f-463f-bccd-c5d8f8b26a59" providerId="ADAL" clId="{5E9BC839-C29C-4126-919F-998CBD243E98}" dt="2022-06-07T10:33:12.736" v="1702" actId="14100"/>
          <ac:cxnSpMkLst>
            <pc:docMk/>
            <pc:sldMk cId="4039710191" sldId="1064"/>
            <ac:cxnSpMk id="34" creationId="{530BCA3D-0B76-D902-3443-321F2108BCCA}"/>
          </ac:cxnSpMkLst>
        </pc:cxnChg>
        <pc:cxnChg chg="add mod">
          <ac:chgData name="Kuonen Colm" userId="2076f80c-7b3f-463f-bccd-c5d8f8b26a59" providerId="ADAL" clId="{5E9BC839-C29C-4126-919F-998CBD243E98}" dt="2022-06-07T10:33:12.736" v="1702" actId="14100"/>
          <ac:cxnSpMkLst>
            <pc:docMk/>
            <pc:sldMk cId="4039710191" sldId="1064"/>
            <ac:cxnSpMk id="35" creationId="{893FA7D4-0E4C-97C8-D088-BA8C2812C056}"/>
          </ac:cxnSpMkLst>
        </pc:cxnChg>
        <pc:cxnChg chg="add mod">
          <ac:chgData name="Kuonen Colm" userId="2076f80c-7b3f-463f-bccd-c5d8f8b26a59" providerId="ADAL" clId="{5E9BC839-C29C-4126-919F-998CBD243E98}" dt="2022-06-07T10:33:19.747" v="1704" actId="1076"/>
          <ac:cxnSpMkLst>
            <pc:docMk/>
            <pc:sldMk cId="4039710191" sldId="1064"/>
            <ac:cxnSpMk id="48" creationId="{C3D52675-948A-502A-ED41-A6FB3D1F0BAC}"/>
          </ac:cxnSpMkLst>
        </pc:cxnChg>
        <pc:cxnChg chg="add mod">
          <ac:chgData name="Kuonen Colm" userId="2076f80c-7b3f-463f-bccd-c5d8f8b26a59" providerId="ADAL" clId="{5E9BC839-C29C-4126-919F-998CBD243E98}" dt="2022-06-07T10:33:19.747" v="1704" actId="1076"/>
          <ac:cxnSpMkLst>
            <pc:docMk/>
            <pc:sldMk cId="4039710191" sldId="1064"/>
            <ac:cxnSpMk id="49" creationId="{0DFA75C4-EEE7-D897-9DEA-B25571DA53FE}"/>
          </ac:cxnSpMkLst>
        </pc:cxnChg>
        <pc:cxnChg chg="add mod">
          <ac:chgData name="Kuonen Colm" userId="2076f80c-7b3f-463f-bccd-c5d8f8b26a59" providerId="ADAL" clId="{5E9BC839-C29C-4126-919F-998CBD243E98}" dt="2022-06-07T10:33:19.747" v="1704" actId="1076"/>
          <ac:cxnSpMkLst>
            <pc:docMk/>
            <pc:sldMk cId="4039710191" sldId="1064"/>
            <ac:cxnSpMk id="50" creationId="{FE16F9C4-1012-8346-417C-88F3604A992D}"/>
          </ac:cxnSpMkLst>
        </pc:cxnChg>
        <pc:cxnChg chg="add mod">
          <ac:chgData name="Kuonen Colm" userId="2076f80c-7b3f-463f-bccd-c5d8f8b26a59" providerId="ADAL" clId="{5E9BC839-C29C-4126-919F-998CBD243E98}" dt="2022-06-07T10:33:32.145" v="1715" actId="1035"/>
          <ac:cxnSpMkLst>
            <pc:docMk/>
            <pc:sldMk cId="4039710191" sldId="1064"/>
            <ac:cxnSpMk id="51" creationId="{D1471A50-AFC7-5AF6-9C2D-D5D968F95F41}"/>
          </ac:cxnSpMkLst>
        </pc:cxnChg>
        <pc:cxnChg chg="add mod">
          <ac:chgData name="Kuonen Colm" userId="2076f80c-7b3f-463f-bccd-c5d8f8b26a59" providerId="ADAL" clId="{5E9BC839-C29C-4126-919F-998CBD243E98}" dt="2022-06-07T10:44:24.391" v="1847" actId="14100"/>
          <ac:cxnSpMkLst>
            <pc:docMk/>
            <pc:sldMk cId="4039710191" sldId="1064"/>
            <ac:cxnSpMk id="57" creationId="{CCB0A834-4EC7-78CF-1CC4-EF4683D0AA74}"/>
          </ac:cxnSpMkLst>
        </pc:cxnChg>
      </pc:sldChg>
      <pc:sldChg chg="addSp modSp add del mod">
        <pc:chgData name="Kuonen Colm" userId="2076f80c-7b3f-463f-bccd-c5d8f8b26a59" providerId="ADAL" clId="{5E9BC839-C29C-4126-919F-998CBD243E98}" dt="2022-06-07T10:51:28.751" v="1960" actId="47"/>
        <pc:sldMkLst>
          <pc:docMk/>
          <pc:sldMk cId="3209197094" sldId="1065"/>
        </pc:sldMkLst>
        <pc:spChg chg="mod">
          <ac:chgData name="Kuonen Colm" userId="2076f80c-7b3f-463f-bccd-c5d8f8b26a59" providerId="ADAL" clId="{5E9BC839-C29C-4126-919F-998CBD243E98}" dt="2022-06-07T10:42:43.136" v="1831" actId="1076"/>
          <ac:spMkLst>
            <pc:docMk/>
            <pc:sldMk cId="3209197094" sldId="1065"/>
            <ac:spMk id="2" creationId="{2467E161-F56E-4742-9BF8-F461F6FF77FD}"/>
          </ac:spMkLst>
        </pc:spChg>
        <pc:picChg chg="add mod">
          <ac:chgData name="Kuonen Colm" userId="2076f80c-7b3f-463f-bccd-c5d8f8b26a59" providerId="ADAL" clId="{5E9BC839-C29C-4126-919F-998CBD243E98}" dt="2022-06-07T10:42:12.861" v="1825" actId="207"/>
          <ac:picMkLst>
            <pc:docMk/>
            <pc:sldMk cId="3209197094" sldId="1065"/>
            <ac:picMk id="13" creationId="{E78AFB0F-0AA2-EF28-EE79-868C7FCA9B8D}"/>
          </ac:picMkLst>
        </pc:picChg>
        <pc:picChg chg="add mod">
          <ac:chgData name="Kuonen Colm" userId="2076f80c-7b3f-463f-bccd-c5d8f8b26a59" providerId="ADAL" clId="{5E9BC839-C29C-4126-919F-998CBD243E98}" dt="2022-06-07T10:42:54.579" v="1834" actId="1076"/>
          <ac:picMkLst>
            <pc:docMk/>
            <pc:sldMk cId="3209197094" sldId="1065"/>
            <ac:picMk id="15" creationId="{B011820D-555C-333E-A0C3-D841693CBEA1}"/>
          </ac:picMkLst>
        </pc:picChg>
        <pc:picChg chg="add mod">
          <ac:chgData name="Kuonen Colm" userId="2076f80c-7b3f-463f-bccd-c5d8f8b26a59" providerId="ADAL" clId="{5E9BC839-C29C-4126-919F-998CBD243E98}" dt="2022-06-07T10:43:21.077" v="1837" actId="207"/>
          <ac:picMkLst>
            <pc:docMk/>
            <pc:sldMk cId="3209197094" sldId="1065"/>
            <ac:picMk id="32" creationId="{D02093BF-F24B-F230-29A0-6E69BB049F82}"/>
          </ac:picMkLst>
        </pc:picChg>
      </pc:sldChg>
      <pc:sldChg chg="add del">
        <pc:chgData name="Kuonen Colm" userId="2076f80c-7b3f-463f-bccd-c5d8f8b26a59" providerId="ADAL" clId="{5E9BC839-C29C-4126-919F-998CBD243E98}" dt="2022-06-07T10:43:46.720" v="1841" actId="47"/>
        <pc:sldMkLst>
          <pc:docMk/>
          <pc:sldMk cId="2118000023" sldId="1066"/>
        </pc:sldMkLst>
      </pc:sldChg>
      <pc:sldChg chg="add del">
        <pc:chgData name="Kuonen Colm" userId="2076f80c-7b3f-463f-bccd-c5d8f8b26a59" providerId="ADAL" clId="{5E9BC839-C29C-4126-919F-998CBD243E98}" dt="2022-06-07T10:43:41.773" v="1839"/>
        <pc:sldMkLst>
          <pc:docMk/>
          <pc:sldMk cId="2346312940" sldId="1066"/>
        </pc:sldMkLst>
      </pc:sldChg>
      <pc:sldChg chg="addSp delSp modSp add del mod">
        <pc:chgData name="Kuonen Colm" userId="2076f80c-7b3f-463f-bccd-c5d8f8b26a59" providerId="ADAL" clId="{5E9BC839-C29C-4126-919F-998CBD243E98}" dt="2022-06-07T10:58:48.138" v="2096" actId="2711"/>
        <pc:sldMkLst>
          <pc:docMk/>
          <pc:sldMk cId="2355026828" sldId="1066"/>
        </pc:sldMkLst>
        <pc:spChg chg="mod">
          <ac:chgData name="Kuonen Colm" userId="2076f80c-7b3f-463f-bccd-c5d8f8b26a59" providerId="ADAL" clId="{5E9BC839-C29C-4126-919F-998CBD243E98}" dt="2022-06-07T10:56:30.368" v="2023" actId="20577"/>
          <ac:spMkLst>
            <pc:docMk/>
            <pc:sldMk cId="2355026828" sldId="1066"/>
            <ac:spMk id="2" creationId="{2467E161-F56E-4742-9BF8-F461F6FF77FD}"/>
          </ac:spMkLst>
        </pc:spChg>
        <pc:spChg chg="del">
          <ac:chgData name="Kuonen Colm" userId="2076f80c-7b3f-463f-bccd-c5d8f8b26a59" providerId="ADAL" clId="{5E9BC839-C29C-4126-919F-998CBD243E98}" dt="2022-06-07T10:56:39.662" v="2025" actId="478"/>
          <ac:spMkLst>
            <pc:docMk/>
            <pc:sldMk cId="2355026828" sldId="1066"/>
            <ac:spMk id="6" creationId="{3734230C-CBAA-29F8-BF49-67D028D1BCEE}"/>
          </ac:spMkLst>
        </pc:spChg>
        <pc:spChg chg="del">
          <ac:chgData name="Kuonen Colm" userId="2076f80c-7b3f-463f-bccd-c5d8f8b26a59" providerId="ADAL" clId="{5E9BC839-C29C-4126-919F-998CBD243E98}" dt="2022-06-07T10:56:38.245" v="2024" actId="478"/>
          <ac:spMkLst>
            <pc:docMk/>
            <pc:sldMk cId="2355026828" sldId="1066"/>
            <ac:spMk id="7" creationId="{27FEA576-C8DA-4BA9-2A65-CC77AAB39899}"/>
          </ac:spMkLst>
        </pc:spChg>
        <pc:spChg chg="mod">
          <ac:chgData name="Kuonen Colm" userId="2076f80c-7b3f-463f-bccd-c5d8f8b26a59" providerId="ADAL" clId="{5E9BC839-C29C-4126-919F-998CBD243E98}" dt="2022-06-07T10:58:48.138" v="2096" actId="2711"/>
          <ac:spMkLst>
            <pc:docMk/>
            <pc:sldMk cId="2355026828" sldId="1066"/>
            <ac:spMk id="11" creationId="{BC3135BC-5F50-AF8A-4969-3978D005C284}"/>
          </ac:spMkLst>
        </pc:spChg>
        <pc:spChg chg="mod">
          <ac:chgData name="Kuonen Colm" userId="2076f80c-7b3f-463f-bccd-c5d8f8b26a59" providerId="ADAL" clId="{5E9BC839-C29C-4126-919F-998CBD243E98}" dt="2022-06-07T10:55:06.832" v="2000" actId="20577"/>
          <ac:spMkLst>
            <pc:docMk/>
            <pc:sldMk cId="2355026828" sldId="1066"/>
            <ac:spMk id="62" creationId="{E8C4FE82-F330-DBB6-1152-07C8C1CF9CA0}"/>
          </ac:spMkLst>
        </pc:spChg>
        <pc:picChg chg="del">
          <ac:chgData name="Kuonen Colm" userId="2076f80c-7b3f-463f-bccd-c5d8f8b26a59" providerId="ADAL" clId="{5E9BC839-C29C-4126-919F-998CBD243E98}" dt="2022-06-07T10:56:38.245" v="2024" actId="478"/>
          <ac:picMkLst>
            <pc:docMk/>
            <pc:sldMk cId="2355026828" sldId="1066"/>
            <ac:picMk id="8" creationId="{D54746D4-82A7-7FCD-5F81-8EAD876F107D}"/>
          </ac:picMkLst>
        </pc:picChg>
        <pc:picChg chg="add mod">
          <ac:chgData name="Kuonen Colm" userId="2076f80c-7b3f-463f-bccd-c5d8f8b26a59" providerId="ADAL" clId="{5E9BC839-C29C-4126-919F-998CBD243E98}" dt="2022-06-07T10:52:15.954" v="1963" actId="208"/>
          <ac:picMkLst>
            <pc:docMk/>
            <pc:sldMk cId="2355026828" sldId="1066"/>
            <ac:picMk id="13" creationId="{86ED0720-4950-E2CB-0567-ABE9233E1837}"/>
          </ac:picMkLst>
        </pc:picChg>
        <pc:picChg chg="add mod">
          <ac:chgData name="Kuonen Colm" userId="2076f80c-7b3f-463f-bccd-c5d8f8b26a59" providerId="ADAL" clId="{5E9BC839-C29C-4126-919F-998CBD243E98}" dt="2022-06-07T10:52:53.540" v="1966" actId="208"/>
          <ac:picMkLst>
            <pc:docMk/>
            <pc:sldMk cId="2355026828" sldId="1066"/>
            <ac:picMk id="15" creationId="{C315351C-BB42-D08F-EAA6-79174F4A2CCE}"/>
          </ac:picMkLst>
        </pc:picChg>
        <pc:picChg chg="add mod">
          <ac:chgData name="Kuonen Colm" userId="2076f80c-7b3f-463f-bccd-c5d8f8b26a59" providerId="ADAL" clId="{5E9BC839-C29C-4126-919F-998CBD243E98}" dt="2022-06-07T10:57:14.504" v="2032" actId="207"/>
          <ac:picMkLst>
            <pc:docMk/>
            <pc:sldMk cId="2355026828" sldId="1066"/>
            <ac:picMk id="67" creationId="{CAB5E836-6080-FB22-9329-792CB484DFE3}"/>
          </ac:picMkLst>
        </pc:picChg>
        <pc:picChg chg="add mod">
          <ac:chgData name="Kuonen Colm" userId="2076f80c-7b3f-463f-bccd-c5d8f8b26a59" providerId="ADAL" clId="{5E9BC839-C29C-4126-919F-998CBD243E98}" dt="2022-06-07T10:57:55.745" v="2039" actId="14100"/>
          <ac:picMkLst>
            <pc:docMk/>
            <pc:sldMk cId="2355026828" sldId="1066"/>
            <ac:picMk id="69" creationId="{74967EE6-35A7-46F1-DA80-D0AC2232A8BC}"/>
          </ac:picMkLst>
        </pc:picChg>
        <pc:cxnChg chg="add mod">
          <ac:chgData name="Kuonen Colm" userId="2076f80c-7b3f-463f-bccd-c5d8f8b26a59" providerId="ADAL" clId="{5E9BC839-C29C-4126-919F-998CBD243E98}" dt="2022-06-07T10:53:40.693" v="1973" actId="208"/>
          <ac:cxnSpMkLst>
            <pc:docMk/>
            <pc:sldMk cId="2355026828" sldId="1066"/>
            <ac:cxnSpMk id="32" creationId="{C95A4489-06C9-3E4C-7E27-8C3DCC2F35EB}"/>
          </ac:cxnSpMkLst>
        </pc:cxnChg>
        <pc:cxnChg chg="add mod">
          <ac:chgData name="Kuonen Colm" userId="2076f80c-7b3f-463f-bccd-c5d8f8b26a59" providerId="ADAL" clId="{5E9BC839-C29C-4126-919F-998CBD243E98}" dt="2022-06-07T10:54:01.837" v="1980" actId="14100"/>
          <ac:cxnSpMkLst>
            <pc:docMk/>
            <pc:sldMk cId="2355026828" sldId="1066"/>
            <ac:cxnSpMk id="53" creationId="{D5C7F451-0F23-6D3F-9737-3403F8C37227}"/>
          </ac:cxnSpMkLst>
        </pc:cxnChg>
        <pc:cxnChg chg="add mod">
          <ac:chgData name="Kuonen Colm" userId="2076f80c-7b3f-463f-bccd-c5d8f8b26a59" providerId="ADAL" clId="{5E9BC839-C29C-4126-919F-998CBD243E98}" dt="2022-06-07T10:53:58.782" v="1979" actId="14100"/>
          <ac:cxnSpMkLst>
            <pc:docMk/>
            <pc:sldMk cId="2355026828" sldId="1066"/>
            <ac:cxnSpMk id="58" creationId="{B8F32AA2-EB6A-2496-8BD1-3BB4236C1241}"/>
          </ac:cxnSpMkLst>
        </pc:cxnChg>
        <pc:cxnChg chg="add mod">
          <ac:chgData name="Kuonen Colm" userId="2076f80c-7b3f-463f-bccd-c5d8f8b26a59" providerId="ADAL" clId="{5E9BC839-C29C-4126-919F-998CBD243E98}" dt="2022-06-07T10:54:23.185" v="1987" actId="1038"/>
          <ac:cxnSpMkLst>
            <pc:docMk/>
            <pc:sldMk cId="2355026828" sldId="1066"/>
            <ac:cxnSpMk id="61" creationId="{7C019851-96F3-8A33-60A8-4FA7F1363EEF}"/>
          </ac:cxnSpMkLst>
        </pc:cxnChg>
        <pc:cxnChg chg="add mod">
          <ac:chgData name="Kuonen Colm" userId="2076f80c-7b3f-463f-bccd-c5d8f8b26a59" providerId="ADAL" clId="{5E9BC839-C29C-4126-919F-998CBD243E98}" dt="2022-06-07T10:54:52.344" v="1994" actId="14100"/>
          <ac:cxnSpMkLst>
            <pc:docMk/>
            <pc:sldMk cId="2355026828" sldId="1066"/>
            <ac:cxnSpMk id="65" creationId="{A8CC818B-D214-819E-AC1A-69E84EE14A50}"/>
          </ac:cxnSpMkLst>
        </pc:cxnChg>
        <pc:cxnChg chg="add mod">
          <ac:chgData name="Kuonen Colm" userId="2076f80c-7b3f-463f-bccd-c5d8f8b26a59" providerId="ADAL" clId="{5E9BC839-C29C-4126-919F-998CBD243E98}" dt="2022-06-07T10:54:48.866" v="1993" actId="14100"/>
          <ac:cxnSpMkLst>
            <pc:docMk/>
            <pc:sldMk cId="2355026828" sldId="1066"/>
            <ac:cxnSpMk id="66" creationId="{00487BC4-2025-C51D-83FB-8E60F481D3C3}"/>
          </ac:cxnSpMkLst>
        </pc:cxnChg>
      </pc:sldChg>
      <pc:sldChg chg="add del">
        <pc:chgData name="Kuonen Colm" userId="2076f80c-7b3f-463f-bccd-c5d8f8b26a59" providerId="ADAL" clId="{5E9BC839-C29C-4126-919F-998CBD243E98}" dt="2022-06-07T10:56:16.756" v="2006" actId="47"/>
        <pc:sldMkLst>
          <pc:docMk/>
          <pc:sldMk cId="1881432601" sldId="1067"/>
        </pc:sldMkLst>
      </pc:sldChg>
      <pc:sldChg chg="add">
        <pc:chgData name="Kuonen Colm" userId="2076f80c-7b3f-463f-bccd-c5d8f8b26a59" providerId="ADAL" clId="{5E9BC839-C29C-4126-919F-998CBD243E98}" dt="2022-06-07T10:56:12.879" v="2004"/>
        <pc:sldMkLst>
          <pc:docMk/>
          <pc:sldMk cId="1753732899" sldId="1068"/>
        </pc:sldMkLst>
      </pc:sldChg>
      <pc:sldChg chg="add del">
        <pc:chgData name="Kuonen Colm" userId="2076f80c-7b3f-463f-bccd-c5d8f8b26a59" providerId="ADAL" clId="{5E9BC839-C29C-4126-919F-998CBD243E98}" dt="2022-06-09T06:45:59.696" v="2137" actId="47"/>
        <pc:sldMkLst>
          <pc:docMk/>
          <pc:sldMk cId="1258618335" sldId="1069"/>
        </pc:sldMkLst>
      </pc:sldChg>
      <pc:sldChg chg="addSp delSp modSp add mod">
        <pc:chgData name="Kuonen Colm" userId="2076f80c-7b3f-463f-bccd-c5d8f8b26a59" providerId="ADAL" clId="{5E9BC839-C29C-4126-919F-998CBD243E98}" dt="2022-06-09T06:55:33.342" v="2202" actId="14100"/>
        <pc:sldMkLst>
          <pc:docMk/>
          <pc:sldMk cId="4279085580" sldId="1069"/>
        </pc:sldMkLst>
        <pc:spChg chg="mod">
          <ac:chgData name="Kuonen Colm" userId="2076f80c-7b3f-463f-bccd-c5d8f8b26a59" providerId="ADAL" clId="{5E9BC839-C29C-4126-919F-998CBD243E98}" dt="2022-06-09T06:55:01.859" v="2188" actId="20577"/>
          <ac:spMkLst>
            <pc:docMk/>
            <pc:sldMk cId="4279085580" sldId="1069"/>
            <ac:spMk id="2" creationId="{2467E161-F56E-4742-9BF8-F461F6FF77FD}"/>
          </ac:spMkLst>
        </pc:spChg>
        <pc:spChg chg="del">
          <ac:chgData name="Kuonen Colm" userId="2076f80c-7b3f-463f-bccd-c5d8f8b26a59" providerId="ADAL" clId="{5E9BC839-C29C-4126-919F-998CBD243E98}" dt="2022-06-09T06:55:31.344" v="2201" actId="478"/>
          <ac:spMkLst>
            <pc:docMk/>
            <pc:sldMk cId="4279085580" sldId="1069"/>
            <ac:spMk id="5" creationId="{F742308C-F3B5-A7A2-B68A-42F37951AC7B}"/>
          </ac:spMkLst>
        </pc:spChg>
        <pc:spChg chg="del mod">
          <ac:chgData name="Kuonen Colm" userId="2076f80c-7b3f-463f-bccd-c5d8f8b26a59" providerId="ADAL" clId="{5E9BC839-C29C-4126-919F-998CBD243E98}" dt="2022-06-09T06:55:06.109" v="2190" actId="478"/>
          <ac:spMkLst>
            <pc:docMk/>
            <pc:sldMk cId="4279085580" sldId="1069"/>
            <ac:spMk id="9" creationId="{96E56590-EEF8-B21C-5580-6DE85C432538}"/>
          </ac:spMkLst>
        </pc:spChg>
        <pc:spChg chg="del">
          <ac:chgData name="Kuonen Colm" userId="2076f80c-7b3f-463f-bccd-c5d8f8b26a59" providerId="ADAL" clId="{5E9BC839-C29C-4126-919F-998CBD243E98}" dt="2022-06-09T06:55:29.538" v="2200" actId="478"/>
          <ac:spMkLst>
            <pc:docMk/>
            <pc:sldMk cId="4279085580" sldId="1069"/>
            <ac:spMk id="13" creationId="{9BDB7D27-AC86-DF66-6D2E-4F752A73C137}"/>
          </ac:spMkLst>
        </pc:spChg>
        <pc:picChg chg="del">
          <ac:chgData name="Kuonen Colm" userId="2076f80c-7b3f-463f-bccd-c5d8f8b26a59" providerId="ADAL" clId="{5E9BC839-C29C-4126-919F-998CBD243E98}" dt="2022-06-09T06:54:27.349" v="2163" actId="478"/>
          <ac:picMkLst>
            <pc:docMk/>
            <pc:sldMk cId="4279085580" sldId="1069"/>
            <ac:picMk id="16" creationId="{86B88D92-0907-8676-CC8F-58CC33499BE2}"/>
          </ac:picMkLst>
        </pc:picChg>
        <pc:picChg chg="add mod">
          <ac:chgData name="Kuonen Colm" userId="2076f80c-7b3f-463f-bccd-c5d8f8b26a59" providerId="ADAL" clId="{5E9BC839-C29C-4126-919F-998CBD243E98}" dt="2022-06-09T06:55:33.342" v="2202" actId="14100"/>
          <ac:picMkLst>
            <pc:docMk/>
            <pc:sldMk cId="4279085580" sldId="1069"/>
            <ac:picMk id="1026" creationId="{258E2766-21EF-BA5A-A297-8152C60FAA8C}"/>
          </ac:picMkLst>
        </pc:picChg>
      </pc:sldChg>
      <pc:sldChg chg="delSp modSp add mod">
        <pc:chgData name="Kuonen Colm" userId="2076f80c-7b3f-463f-bccd-c5d8f8b26a59" providerId="ADAL" clId="{5E9BC839-C29C-4126-919F-998CBD243E98}" dt="2022-06-09T07:03:23.404" v="2235" actId="1076"/>
        <pc:sldMkLst>
          <pc:docMk/>
          <pc:sldMk cId="2292205585" sldId="1070"/>
        </pc:sldMkLst>
        <pc:spChg chg="del">
          <ac:chgData name="Kuonen Colm" userId="2076f80c-7b3f-463f-bccd-c5d8f8b26a59" providerId="ADAL" clId="{5E9BC839-C29C-4126-919F-998CBD243E98}" dt="2022-06-09T07:02:05.768" v="2227" actId="478"/>
          <ac:spMkLst>
            <pc:docMk/>
            <pc:sldMk cId="2292205585" sldId="1070"/>
            <ac:spMk id="3" creationId="{F65FA7F9-DBCD-B8F4-8E33-2D30AC5AE3A7}"/>
          </ac:spMkLst>
        </pc:spChg>
        <pc:spChg chg="mod">
          <ac:chgData name="Kuonen Colm" userId="2076f80c-7b3f-463f-bccd-c5d8f8b26a59" providerId="ADAL" clId="{5E9BC839-C29C-4126-919F-998CBD243E98}" dt="2022-06-09T07:03:23.404" v="2235" actId="1076"/>
          <ac:spMkLst>
            <pc:docMk/>
            <pc:sldMk cId="2292205585" sldId="1070"/>
            <ac:spMk id="6" creationId="{67911B72-FA56-8C06-5FB2-60F15CC32763}"/>
          </ac:spMkLst>
        </pc:spChg>
        <pc:spChg chg="mod">
          <ac:chgData name="Kuonen Colm" userId="2076f80c-7b3f-463f-bccd-c5d8f8b26a59" providerId="ADAL" clId="{5E9BC839-C29C-4126-919F-998CBD243E98}" dt="2022-06-09T07:01:19.143" v="2219" actId="20577"/>
          <ac:spMkLst>
            <pc:docMk/>
            <pc:sldMk cId="2292205585" sldId="1070"/>
            <ac:spMk id="15" creationId="{E57AE752-9EBC-6A36-925B-F44D171A6F7A}"/>
          </ac:spMkLst>
        </pc:spChg>
        <pc:picChg chg="mod">
          <ac:chgData name="Kuonen Colm" userId="2076f80c-7b3f-463f-bccd-c5d8f8b26a59" providerId="ADAL" clId="{5E9BC839-C29C-4126-919F-998CBD243E98}" dt="2022-06-09T06:55:53.743" v="2211" actId="1076"/>
          <ac:picMkLst>
            <pc:docMk/>
            <pc:sldMk cId="2292205585" sldId="1070"/>
            <ac:picMk id="1026" creationId="{258E2766-21EF-BA5A-A297-8152C60FAA8C}"/>
          </ac:picMkLst>
        </pc:picChg>
      </pc:sldChg>
    </pc:docChg>
  </pc:docChgLst>
  <pc:docChgLst>
    <pc:chgData name="Kuonen Colm" userId="S::colm.kuonen@hes-so.ch::2076f80c-7b3f-463f-bccd-c5d8f8b26a59" providerId="AD" clId="Web-{3A46B100-B505-42EA-95E4-CCCCB4FF0048}"/>
    <pc:docChg chg="modSld">
      <pc:chgData name="Kuonen Colm" userId="S::colm.kuonen@hes-so.ch::2076f80c-7b3f-463f-bccd-c5d8f8b26a59" providerId="AD" clId="Web-{3A46B100-B505-42EA-95E4-CCCCB4FF0048}" dt="2023-01-27T09:52:22.403" v="2" actId="20577"/>
      <pc:docMkLst>
        <pc:docMk/>
      </pc:docMkLst>
      <pc:sldChg chg="modSp">
        <pc:chgData name="Kuonen Colm" userId="S::colm.kuonen@hes-so.ch::2076f80c-7b3f-463f-bccd-c5d8f8b26a59" providerId="AD" clId="Web-{3A46B100-B505-42EA-95E4-CCCCB4FF0048}" dt="2023-01-27T09:52:22.403" v="2" actId="20577"/>
        <pc:sldMkLst>
          <pc:docMk/>
          <pc:sldMk cId="4228470790" sldId="1160"/>
        </pc:sldMkLst>
        <pc:spChg chg="mod">
          <ac:chgData name="Kuonen Colm" userId="S::colm.kuonen@hes-so.ch::2076f80c-7b3f-463f-bccd-c5d8f8b26a59" providerId="AD" clId="Web-{3A46B100-B505-42EA-95E4-CCCCB4FF0048}" dt="2023-01-27T09:52:22.403" v="2" actId="20577"/>
          <ac:spMkLst>
            <pc:docMk/>
            <pc:sldMk cId="4228470790" sldId="1160"/>
            <ac:spMk id="13" creationId="{06F81BDB-A8AD-68B8-BC5E-279ECEF6B2FF}"/>
          </ac:spMkLst>
        </pc:spChg>
      </pc:sldChg>
    </pc:docChg>
  </pc:docChgLst>
  <pc:docChgLst>
    <pc:chgData name="Kuonen Colm" userId="2076f80c-7b3f-463f-bccd-c5d8f8b26a59" providerId="ADAL" clId="{E957047C-57FD-42C1-8994-B7E2395BAFB8}"/>
    <pc:docChg chg="undo custSel addSld delSld modSld sldOrd">
      <pc:chgData name="Kuonen Colm" userId="2076f80c-7b3f-463f-bccd-c5d8f8b26a59" providerId="ADAL" clId="{E957047C-57FD-42C1-8994-B7E2395BAFB8}" dt="2022-10-12T08:10:02.270" v="2723"/>
      <pc:docMkLst>
        <pc:docMk/>
      </pc:docMkLst>
      <pc:sldChg chg="addSp delSp modSp add mod">
        <pc:chgData name="Kuonen Colm" userId="2076f80c-7b3f-463f-bccd-c5d8f8b26a59" providerId="ADAL" clId="{E957047C-57FD-42C1-8994-B7E2395BAFB8}" dt="2022-09-27T13:55:59.734" v="2281" actId="1076"/>
        <pc:sldMkLst>
          <pc:docMk/>
          <pc:sldMk cId="0" sldId="256"/>
        </pc:sldMkLst>
        <pc:spChg chg="add del mod">
          <ac:chgData name="Kuonen Colm" userId="2076f80c-7b3f-463f-bccd-c5d8f8b26a59" providerId="ADAL" clId="{E957047C-57FD-42C1-8994-B7E2395BAFB8}" dt="2022-09-27T13:29:23.624" v="2183" actId="931"/>
          <ac:spMkLst>
            <pc:docMk/>
            <pc:sldMk cId="0" sldId="256"/>
            <ac:spMk id="3" creationId="{3F126F3E-6587-BB7D-CD91-BD0459A31082}"/>
          </ac:spMkLst>
        </pc:spChg>
        <pc:spChg chg="mod">
          <ac:chgData name="Kuonen Colm" userId="2076f80c-7b3f-463f-bccd-c5d8f8b26a59" providerId="ADAL" clId="{E957047C-57FD-42C1-8994-B7E2395BAFB8}" dt="2022-09-27T13:55:59.734" v="2281" actId="1076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Kuonen Colm" userId="2076f80c-7b3f-463f-bccd-c5d8f8b26a59" providerId="ADAL" clId="{E957047C-57FD-42C1-8994-B7E2395BAFB8}" dt="2022-09-27T12:56:04.025" v="1919" actId="207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Kuonen Colm" userId="2076f80c-7b3f-463f-bccd-c5d8f8b26a59" providerId="ADAL" clId="{E957047C-57FD-42C1-8994-B7E2395BAFB8}" dt="2022-09-27T13:55:00.540" v="2262" actId="20577"/>
          <ac:spMkLst>
            <pc:docMk/>
            <pc:sldMk cId="0" sldId="256"/>
            <ac:spMk id="106" creationId="{00000000-0000-0000-0000-000000000000}"/>
          </ac:spMkLst>
        </pc:spChg>
        <pc:picChg chg="add mod">
          <ac:chgData name="Kuonen Colm" userId="2076f80c-7b3f-463f-bccd-c5d8f8b26a59" providerId="ADAL" clId="{E957047C-57FD-42C1-8994-B7E2395BAFB8}" dt="2022-09-27T13:29:23.624" v="2183" actId="931"/>
          <ac:picMkLst>
            <pc:docMk/>
            <pc:sldMk cId="0" sldId="256"/>
            <ac:picMk id="5" creationId="{C796A0F4-CAEB-931A-9410-80522CF20DAC}"/>
          </ac:picMkLst>
        </pc:picChg>
        <pc:picChg chg="del mod">
          <ac:chgData name="Kuonen Colm" userId="2076f80c-7b3f-463f-bccd-c5d8f8b26a59" providerId="ADAL" clId="{E957047C-57FD-42C1-8994-B7E2395BAFB8}" dt="2022-09-27T13:28:44.450" v="2173" actId="478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Kuonen Colm" userId="2076f80c-7b3f-463f-bccd-c5d8f8b26a59" providerId="ADAL" clId="{E957047C-57FD-42C1-8994-B7E2395BAFB8}" dt="2022-09-27T13:27:25.061" v="2164" actId="1076"/>
          <ac:picMkLst>
            <pc:docMk/>
            <pc:sldMk cId="0" sldId="256"/>
            <ac:picMk id="110" creationId="{00000000-0000-0000-0000-000000000000}"/>
          </ac:picMkLst>
        </pc:picChg>
        <pc:picChg chg="del">
          <ac:chgData name="Kuonen Colm" userId="2076f80c-7b3f-463f-bccd-c5d8f8b26a59" providerId="ADAL" clId="{E957047C-57FD-42C1-8994-B7E2395BAFB8}" dt="2022-09-27T13:28:13.214" v="2166" actId="478"/>
          <ac:picMkLst>
            <pc:docMk/>
            <pc:sldMk cId="0" sldId="256"/>
            <ac:picMk id="111" creationId="{00000000-0000-0000-0000-000000000000}"/>
          </ac:picMkLst>
        </pc:picChg>
        <pc:picChg chg="add del mod">
          <ac:chgData name="Kuonen Colm" userId="2076f80c-7b3f-463f-bccd-c5d8f8b26a59" providerId="ADAL" clId="{E957047C-57FD-42C1-8994-B7E2395BAFB8}" dt="2022-09-27T13:29:25.680" v="2184" actId="478"/>
          <ac:picMkLst>
            <pc:docMk/>
            <pc:sldMk cId="0" sldId="256"/>
            <ac:picMk id="6146" creationId="{B1C2EB98-0A0B-9AF6-A90A-5201DA144251}"/>
          </ac:picMkLst>
        </pc:picChg>
        <pc:picChg chg="add mod">
          <ac:chgData name="Kuonen Colm" userId="2076f80c-7b3f-463f-bccd-c5d8f8b26a59" providerId="ADAL" clId="{E957047C-57FD-42C1-8994-B7E2395BAFB8}" dt="2022-09-27T13:29:13.322" v="2182" actId="167"/>
          <ac:picMkLst>
            <pc:docMk/>
            <pc:sldMk cId="0" sldId="256"/>
            <ac:picMk id="6147" creationId="{E899B550-64EB-3946-4572-F5C25B9BB668}"/>
          </ac:picMkLst>
        </pc:picChg>
      </pc:sldChg>
      <pc:sldChg chg="modSp mod ord">
        <pc:chgData name="Kuonen Colm" userId="2076f80c-7b3f-463f-bccd-c5d8f8b26a59" providerId="ADAL" clId="{E957047C-57FD-42C1-8994-B7E2395BAFB8}" dt="2022-09-27T09:41:07.853" v="152" actId="20577"/>
        <pc:sldMkLst>
          <pc:docMk/>
          <pc:sldMk cId="4119932028" sldId="320"/>
        </pc:sldMkLst>
        <pc:spChg chg="mod">
          <ac:chgData name="Kuonen Colm" userId="2076f80c-7b3f-463f-bccd-c5d8f8b26a59" providerId="ADAL" clId="{E957047C-57FD-42C1-8994-B7E2395BAFB8}" dt="2022-09-27T09:41:07.853" v="152" actId="20577"/>
          <ac:spMkLst>
            <pc:docMk/>
            <pc:sldMk cId="4119932028" sldId="320"/>
            <ac:spMk id="11" creationId="{2DE2FFFE-CFF2-0888-9627-D0E01E7920D2}"/>
          </ac:spMkLst>
        </pc:spChg>
      </pc:sldChg>
      <pc:sldChg chg="add">
        <pc:chgData name="Kuonen Colm" userId="2076f80c-7b3f-463f-bccd-c5d8f8b26a59" providerId="ADAL" clId="{E957047C-57FD-42C1-8994-B7E2395BAFB8}" dt="2022-09-27T13:26:49.946" v="2162"/>
        <pc:sldMkLst>
          <pc:docMk/>
          <pc:sldMk cId="2847881397" sldId="373"/>
        </pc:sldMkLst>
      </pc:sldChg>
      <pc:sldChg chg="del">
        <pc:chgData name="Kuonen Colm" userId="2076f80c-7b3f-463f-bccd-c5d8f8b26a59" providerId="ADAL" clId="{E957047C-57FD-42C1-8994-B7E2395BAFB8}" dt="2022-09-27T09:42:21.955" v="168" actId="47"/>
        <pc:sldMkLst>
          <pc:docMk/>
          <pc:sldMk cId="489249495" sldId="379"/>
        </pc:sldMkLst>
      </pc:sldChg>
      <pc:sldChg chg="del">
        <pc:chgData name="Kuonen Colm" userId="2076f80c-7b3f-463f-bccd-c5d8f8b26a59" providerId="ADAL" clId="{E957047C-57FD-42C1-8994-B7E2395BAFB8}" dt="2022-09-27T09:42:16.715" v="165" actId="47"/>
        <pc:sldMkLst>
          <pc:docMk/>
          <pc:sldMk cId="1682914021" sldId="383"/>
        </pc:sldMkLst>
      </pc:sldChg>
      <pc:sldChg chg="del">
        <pc:chgData name="Kuonen Colm" userId="2076f80c-7b3f-463f-bccd-c5d8f8b26a59" providerId="ADAL" clId="{E957047C-57FD-42C1-8994-B7E2395BAFB8}" dt="2022-09-27T09:42:13.998" v="163" actId="47"/>
        <pc:sldMkLst>
          <pc:docMk/>
          <pc:sldMk cId="3800726272" sldId="385"/>
        </pc:sldMkLst>
      </pc:sldChg>
      <pc:sldChg chg="del">
        <pc:chgData name="Kuonen Colm" userId="2076f80c-7b3f-463f-bccd-c5d8f8b26a59" providerId="ADAL" clId="{E957047C-57FD-42C1-8994-B7E2395BAFB8}" dt="2022-09-27T09:42:12.243" v="160" actId="47"/>
        <pc:sldMkLst>
          <pc:docMk/>
          <pc:sldMk cId="4236776581" sldId="391"/>
        </pc:sldMkLst>
      </pc:sldChg>
      <pc:sldChg chg="del">
        <pc:chgData name="Kuonen Colm" userId="2076f80c-7b3f-463f-bccd-c5d8f8b26a59" providerId="ADAL" clId="{E957047C-57FD-42C1-8994-B7E2395BAFB8}" dt="2022-09-27T09:42:12.925" v="161" actId="47"/>
        <pc:sldMkLst>
          <pc:docMk/>
          <pc:sldMk cId="4194190634" sldId="409"/>
        </pc:sldMkLst>
      </pc:sldChg>
      <pc:sldChg chg="del">
        <pc:chgData name="Kuonen Colm" userId="2076f80c-7b3f-463f-bccd-c5d8f8b26a59" providerId="ADAL" clId="{E957047C-57FD-42C1-8994-B7E2395BAFB8}" dt="2022-09-27T09:42:11.547" v="159" actId="47"/>
        <pc:sldMkLst>
          <pc:docMk/>
          <pc:sldMk cId="2082951817" sldId="411"/>
        </pc:sldMkLst>
      </pc:sldChg>
      <pc:sldChg chg="del">
        <pc:chgData name="Kuonen Colm" userId="2076f80c-7b3f-463f-bccd-c5d8f8b26a59" providerId="ADAL" clId="{E957047C-57FD-42C1-8994-B7E2395BAFB8}" dt="2022-09-27T09:42:13.414" v="162" actId="47"/>
        <pc:sldMkLst>
          <pc:docMk/>
          <pc:sldMk cId="1614408646" sldId="414"/>
        </pc:sldMkLst>
      </pc:sldChg>
      <pc:sldChg chg="addSp delSp modSp mod">
        <pc:chgData name="Kuonen Colm" userId="2076f80c-7b3f-463f-bccd-c5d8f8b26a59" providerId="ADAL" clId="{E957047C-57FD-42C1-8994-B7E2395BAFB8}" dt="2022-09-27T09:42:00.370" v="157" actId="1076"/>
        <pc:sldMkLst>
          <pc:docMk/>
          <pc:sldMk cId="809438708" sldId="1043"/>
        </pc:sldMkLst>
        <pc:picChg chg="del">
          <ac:chgData name="Kuonen Colm" userId="2076f80c-7b3f-463f-bccd-c5d8f8b26a59" providerId="ADAL" clId="{E957047C-57FD-42C1-8994-B7E2395BAFB8}" dt="2022-09-27T09:37:02.641" v="7" actId="478"/>
          <ac:picMkLst>
            <pc:docMk/>
            <pc:sldMk cId="809438708" sldId="1043"/>
            <ac:picMk id="4" creationId="{65007C0F-4CF0-39A8-7137-3A460F51C9F8}"/>
          </ac:picMkLst>
        </pc:picChg>
        <pc:picChg chg="add mod">
          <ac:chgData name="Kuonen Colm" userId="2076f80c-7b3f-463f-bccd-c5d8f8b26a59" providerId="ADAL" clId="{E957047C-57FD-42C1-8994-B7E2395BAFB8}" dt="2022-09-27T09:42:00.370" v="157" actId="1076"/>
          <ac:picMkLst>
            <pc:docMk/>
            <pc:sldMk cId="809438708" sldId="1043"/>
            <ac:picMk id="1026" creationId="{AC60DF6F-468D-5035-7C1E-E89C52635A29}"/>
          </ac:picMkLst>
        </pc:picChg>
      </pc:sldChg>
      <pc:sldChg chg="addSp delSp modSp del mod delAnim modAnim">
        <pc:chgData name="Kuonen Colm" userId="2076f80c-7b3f-463f-bccd-c5d8f8b26a59" providerId="ADAL" clId="{E957047C-57FD-42C1-8994-B7E2395BAFB8}" dt="2022-09-27T09:40:14.179" v="89" actId="47"/>
        <pc:sldMkLst>
          <pc:docMk/>
          <pc:sldMk cId="499520425" sldId="1046"/>
        </pc:sldMkLst>
        <pc:spChg chg="add del mod">
          <ac:chgData name="Kuonen Colm" userId="2076f80c-7b3f-463f-bccd-c5d8f8b26a59" providerId="ADAL" clId="{E957047C-57FD-42C1-8994-B7E2395BAFB8}" dt="2022-09-27T09:39:39.642" v="75" actId="478"/>
          <ac:spMkLst>
            <pc:docMk/>
            <pc:sldMk cId="499520425" sldId="1046"/>
            <ac:spMk id="4" creationId="{2AC0EFB8-F788-33FD-B781-CBA1C0DF9558}"/>
          </ac:spMkLst>
        </pc:spChg>
        <pc:spChg chg="add mod">
          <ac:chgData name="Kuonen Colm" userId="2076f80c-7b3f-463f-bccd-c5d8f8b26a59" providerId="ADAL" clId="{E957047C-57FD-42C1-8994-B7E2395BAFB8}" dt="2022-09-27T09:39:42.074" v="77"/>
          <ac:spMkLst>
            <pc:docMk/>
            <pc:sldMk cId="499520425" sldId="1046"/>
            <ac:spMk id="5" creationId="{F4330708-FC78-B6B8-3ABB-DCDD760F70F8}"/>
          </ac:spMkLst>
        </pc:spChg>
        <pc:spChg chg="add mod">
          <ac:chgData name="Kuonen Colm" userId="2076f80c-7b3f-463f-bccd-c5d8f8b26a59" providerId="ADAL" clId="{E957047C-57FD-42C1-8994-B7E2395BAFB8}" dt="2022-09-27T09:40:04.295" v="87"/>
          <ac:spMkLst>
            <pc:docMk/>
            <pc:sldMk cId="499520425" sldId="1046"/>
            <ac:spMk id="6" creationId="{F4330708-FC78-B6B8-3ABB-DCDD760F70F8}"/>
          </ac:spMkLst>
        </pc:spChg>
        <pc:spChg chg="del mod">
          <ac:chgData name="Kuonen Colm" userId="2076f80c-7b3f-463f-bccd-c5d8f8b26a59" providerId="ADAL" clId="{E957047C-57FD-42C1-8994-B7E2395BAFB8}" dt="2022-09-27T09:36:47.541" v="4" actId="478"/>
          <ac:spMkLst>
            <pc:docMk/>
            <pc:sldMk cId="499520425" sldId="1046"/>
            <ac:spMk id="8" creationId="{1FB3BE01-CEF8-AEB8-B26A-6874C767AAB3}"/>
          </ac:spMkLst>
        </pc:spChg>
        <pc:picChg chg="mod">
          <ac:chgData name="Kuonen Colm" userId="2076f80c-7b3f-463f-bccd-c5d8f8b26a59" providerId="ADAL" clId="{E957047C-57FD-42C1-8994-B7E2395BAFB8}" dt="2022-09-27T09:37:33.224" v="10" actId="1076"/>
          <ac:picMkLst>
            <pc:docMk/>
            <pc:sldMk cId="499520425" sldId="1046"/>
            <ac:picMk id="21" creationId="{60ED44A4-E2F1-4D59-A67D-353A711DF71F}"/>
          </ac:picMkLst>
        </pc:picChg>
      </pc:sldChg>
      <pc:sldChg chg="modSp mod ord">
        <pc:chgData name="Kuonen Colm" userId="2076f80c-7b3f-463f-bccd-c5d8f8b26a59" providerId="ADAL" clId="{E957047C-57FD-42C1-8994-B7E2395BAFB8}" dt="2022-09-27T09:40:46.977" v="106"/>
        <pc:sldMkLst>
          <pc:docMk/>
          <pc:sldMk cId="3622054446" sldId="1052"/>
        </pc:sldMkLst>
        <pc:spChg chg="mod">
          <ac:chgData name="Kuonen Colm" userId="2076f80c-7b3f-463f-bccd-c5d8f8b26a59" providerId="ADAL" clId="{E957047C-57FD-42C1-8994-B7E2395BAFB8}" dt="2022-09-27T09:38:08.542" v="74" actId="20577"/>
          <ac:spMkLst>
            <pc:docMk/>
            <pc:sldMk cId="3622054446" sldId="1052"/>
            <ac:spMk id="2" creationId="{71ECF73D-EECB-014D-B612-B8778E79A144}"/>
          </ac:spMkLst>
        </pc:spChg>
      </pc:sldChg>
      <pc:sldChg chg="modSp del">
        <pc:chgData name="Kuonen Colm" userId="2076f80c-7b3f-463f-bccd-c5d8f8b26a59" providerId="ADAL" clId="{E957047C-57FD-42C1-8994-B7E2395BAFB8}" dt="2022-09-27T13:28:05.610" v="2165" actId="47"/>
        <pc:sldMkLst>
          <pc:docMk/>
          <pc:sldMk cId="1865913417" sldId="1053"/>
        </pc:sldMkLst>
        <pc:spChg chg="mod">
          <ac:chgData name="Kuonen Colm" userId="2076f80c-7b3f-463f-bccd-c5d8f8b26a59" providerId="ADAL" clId="{E957047C-57FD-42C1-8994-B7E2395BAFB8}" dt="2022-09-27T09:36:33.018" v="0" actId="207"/>
          <ac:spMkLst>
            <pc:docMk/>
            <pc:sldMk cId="1865913417" sldId="1053"/>
            <ac:spMk id="15" creationId="{533C314B-8471-42C6-AF91-35E89F3F01C9}"/>
          </ac:spMkLst>
        </pc:spChg>
      </pc:sldChg>
      <pc:sldChg chg="del">
        <pc:chgData name="Kuonen Colm" userId="2076f80c-7b3f-463f-bccd-c5d8f8b26a59" providerId="ADAL" clId="{E957047C-57FD-42C1-8994-B7E2395BAFB8}" dt="2022-09-27T09:42:10.896" v="158" actId="47"/>
        <pc:sldMkLst>
          <pc:docMk/>
          <pc:sldMk cId="3312199623" sldId="1060"/>
        </pc:sldMkLst>
      </pc:sldChg>
      <pc:sldChg chg="del">
        <pc:chgData name="Kuonen Colm" userId="2076f80c-7b3f-463f-bccd-c5d8f8b26a59" providerId="ADAL" clId="{E957047C-57FD-42C1-8994-B7E2395BAFB8}" dt="2022-09-27T09:42:15.561" v="164" actId="47"/>
        <pc:sldMkLst>
          <pc:docMk/>
          <pc:sldMk cId="2890406722" sldId="1061"/>
        </pc:sldMkLst>
      </pc:sldChg>
      <pc:sldChg chg="del">
        <pc:chgData name="Kuonen Colm" userId="2076f80c-7b3f-463f-bccd-c5d8f8b26a59" providerId="ADAL" clId="{E957047C-57FD-42C1-8994-B7E2395BAFB8}" dt="2022-09-27T09:42:17.941" v="166" actId="47"/>
        <pc:sldMkLst>
          <pc:docMk/>
          <pc:sldMk cId="1828730526" sldId="1062"/>
        </pc:sldMkLst>
      </pc:sldChg>
      <pc:sldChg chg="del">
        <pc:chgData name="Kuonen Colm" userId="2076f80c-7b3f-463f-bccd-c5d8f8b26a59" providerId="ADAL" clId="{E957047C-57FD-42C1-8994-B7E2395BAFB8}" dt="2022-09-27T09:42:18.491" v="167" actId="47"/>
        <pc:sldMkLst>
          <pc:docMk/>
          <pc:sldMk cId="2355026828" sldId="1066"/>
        </pc:sldMkLst>
      </pc:sldChg>
      <pc:sldChg chg="del">
        <pc:chgData name="Kuonen Colm" userId="2076f80c-7b3f-463f-bccd-c5d8f8b26a59" providerId="ADAL" clId="{E957047C-57FD-42C1-8994-B7E2395BAFB8}" dt="2022-09-27T09:42:25.454" v="171" actId="47"/>
        <pc:sldMkLst>
          <pc:docMk/>
          <pc:sldMk cId="1753732899" sldId="1068"/>
        </pc:sldMkLst>
      </pc:sldChg>
      <pc:sldChg chg="del">
        <pc:chgData name="Kuonen Colm" userId="2076f80c-7b3f-463f-bccd-c5d8f8b26a59" providerId="ADAL" clId="{E957047C-57FD-42C1-8994-B7E2395BAFB8}" dt="2022-09-27T09:42:23.193" v="169" actId="47"/>
        <pc:sldMkLst>
          <pc:docMk/>
          <pc:sldMk cId="4279085580" sldId="1069"/>
        </pc:sldMkLst>
      </pc:sldChg>
      <pc:sldChg chg="addSp delSp modSp add mod">
        <pc:chgData name="Kuonen Colm" userId="2076f80c-7b3f-463f-bccd-c5d8f8b26a59" providerId="ADAL" clId="{E957047C-57FD-42C1-8994-B7E2395BAFB8}" dt="2022-09-27T13:58:59.858" v="2335" actId="20577"/>
        <pc:sldMkLst>
          <pc:docMk/>
          <pc:sldMk cId="542741715" sldId="1070"/>
        </pc:sldMkLst>
        <pc:spChg chg="add mod">
          <ac:chgData name="Kuonen Colm" userId="2076f80c-7b3f-463f-bccd-c5d8f8b26a59" providerId="ADAL" clId="{E957047C-57FD-42C1-8994-B7E2395BAFB8}" dt="2022-09-27T13:58:59.858" v="2335" actId="20577"/>
          <ac:spMkLst>
            <pc:docMk/>
            <pc:sldMk cId="542741715" sldId="1070"/>
            <ac:spMk id="2" creationId="{A934E06B-4AEE-F7AE-884A-452AFF25D40E}"/>
          </ac:spMkLst>
        </pc:spChg>
        <pc:spChg chg="del">
          <ac:chgData name="Kuonen Colm" userId="2076f80c-7b3f-463f-bccd-c5d8f8b26a59" providerId="ADAL" clId="{E957047C-57FD-42C1-8994-B7E2395BAFB8}" dt="2022-09-27T13:58:11.579" v="2283" actId="478"/>
          <ac:spMkLst>
            <pc:docMk/>
            <pc:sldMk cId="542741715" sldId="1070"/>
            <ac:spMk id="9" creationId="{BD3222F7-EA9F-46FE-89CC-B45FA46D1A82}"/>
          </ac:spMkLst>
        </pc:spChg>
      </pc:sldChg>
      <pc:sldChg chg="del">
        <pc:chgData name="Kuonen Colm" userId="2076f80c-7b3f-463f-bccd-c5d8f8b26a59" providerId="ADAL" clId="{E957047C-57FD-42C1-8994-B7E2395BAFB8}" dt="2022-09-27T09:42:24.100" v="170" actId="47"/>
        <pc:sldMkLst>
          <pc:docMk/>
          <pc:sldMk cId="2292205585" sldId="1070"/>
        </pc:sldMkLst>
      </pc:sldChg>
      <pc:sldChg chg="new del">
        <pc:chgData name="Kuonen Colm" userId="2076f80c-7b3f-463f-bccd-c5d8f8b26a59" providerId="ADAL" clId="{E957047C-57FD-42C1-8994-B7E2395BAFB8}" dt="2022-09-27T09:37:10.601" v="9" actId="47"/>
        <pc:sldMkLst>
          <pc:docMk/>
          <pc:sldMk cId="531259838" sldId="1071"/>
        </pc:sldMkLst>
      </pc:sldChg>
      <pc:sldChg chg="addSp delSp modSp add del mod modShow">
        <pc:chgData name="Kuonen Colm" userId="2076f80c-7b3f-463f-bccd-c5d8f8b26a59" providerId="ADAL" clId="{E957047C-57FD-42C1-8994-B7E2395BAFB8}" dt="2022-09-27T13:46:29.421" v="2193" actId="47"/>
        <pc:sldMkLst>
          <pc:docMk/>
          <pc:sldMk cId="3409131174" sldId="1090"/>
        </pc:sldMkLst>
        <pc:spChg chg="add del">
          <ac:chgData name="Kuonen Colm" userId="2076f80c-7b3f-463f-bccd-c5d8f8b26a59" providerId="ADAL" clId="{E957047C-57FD-42C1-8994-B7E2395BAFB8}" dt="2022-09-27T11:27:04.062" v="372" actId="478"/>
          <ac:spMkLst>
            <pc:docMk/>
            <pc:sldMk cId="3409131174" sldId="1090"/>
            <ac:spMk id="4" creationId="{F296AD78-3833-D2BF-8264-FBB87EC765FE}"/>
          </ac:spMkLst>
        </pc:spChg>
        <pc:spChg chg="mod">
          <ac:chgData name="Kuonen Colm" userId="2076f80c-7b3f-463f-bccd-c5d8f8b26a59" providerId="ADAL" clId="{E957047C-57FD-42C1-8994-B7E2395BAFB8}" dt="2022-09-27T09:40:20.097" v="99" actId="207"/>
          <ac:spMkLst>
            <pc:docMk/>
            <pc:sldMk cId="3409131174" sldId="1090"/>
            <ac:spMk id="9" creationId="{BD3222F7-EA9F-46FE-89CC-B45FA46D1A82}"/>
          </ac:spMkLst>
        </pc:spChg>
      </pc:sldChg>
      <pc:sldChg chg="addSp delSp modSp new mod">
        <pc:chgData name="Kuonen Colm" userId="2076f80c-7b3f-463f-bccd-c5d8f8b26a59" providerId="ADAL" clId="{E957047C-57FD-42C1-8994-B7E2395BAFB8}" dt="2022-09-27T11:43:02.789" v="575" actId="27636"/>
        <pc:sldMkLst>
          <pc:docMk/>
          <pc:sldMk cId="1179060825" sldId="1091"/>
        </pc:sldMkLst>
        <pc:spChg chg="mod">
          <ac:chgData name="Kuonen Colm" userId="2076f80c-7b3f-463f-bccd-c5d8f8b26a59" providerId="ADAL" clId="{E957047C-57FD-42C1-8994-B7E2395BAFB8}" dt="2022-09-27T11:43:02.789" v="575" actId="27636"/>
          <ac:spMkLst>
            <pc:docMk/>
            <pc:sldMk cId="1179060825" sldId="1091"/>
            <ac:spMk id="2" creationId="{5347F31E-E357-569B-961E-A4CEA4A78D47}"/>
          </ac:spMkLst>
        </pc:spChg>
        <pc:spChg chg="add del">
          <ac:chgData name="Kuonen Colm" userId="2076f80c-7b3f-463f-bccd-c5d8f8b26a59" providerId="ADAL" clId="{E957047C-57FD-42C1-8994-B7E2395BAFB8}" dt="2022-09-27T11:31:36.021" v="390" actId="931"/>
          <ac:spMkLst>
            <pc:docMk/>
            <pc:sldMk cId="1179060825" sldId="1091"/>
            <ac:spMk id="3" creationId="{5A1A6C1D-3CEE-CF38-8DDA-2882E0F5ED30}"/>
          </ac:spMkLst>
        </pc:spChg>
        <pc:spChg chg="mod">
          <ac:chgData name="Kuonen Colm" userId="2076f80c-7b3f-463f-bccd-c5d8f8b26a59" providerId="ADAL" clId="{E957047C-57FD-42C1-8994-B7E2395BAFB8}" dt="2022-09-27T11:34:13.571" v="469" actId="20577"/>
          <ac:spMkLst>
            <pc:docMk/>
            <pc:sldMk cId="1179060825" sldId="1091"/>
            <ac:spMk id="4" creationId="{BDE5C45D-3B67-0574-19F6-EB643DFF27BD}"/>
          </ac:spMkLst>
        </pc:spChg>
        <pc:spChg chg="mod">
          <ac:chgData name="Kuonen Colm" userId="2076f80c-7b3f-463f-bccd-c5d8f8b26a59" providerId="ADAL" clId="{E957047C-57FD-42C1-8994-B7E2395BAFB8}" dt="2022-09-27T11:35:23.597" v="513" actId="20577"/>
          <ac:spMkLst>
            <pc:docMk/>
            <pc:sldMk cId="1179060825" sldId="1091"/>
            <ac:spMk id="5" creationId="{131D5A42-567D-2679-2BC3-12A5CD4F2739}"/>
          </ac:spMkLst>
        </pc:spChg>
        <pc:spChg chg="mod">
          <ac:chgData name="Kuonen Colm" userId="2076f80c-7b3f-463f-bccd-c5d8f8b26a59" providerId="ADAL" clId="{E957047C-57FD-42C1-8994-B7E2395BAFB8}" dt="2022-09-27T11:38:43.950" v="536" actId="14100"/>
          <ac:spMkLst>
            <pc:docMk/>
            <pc:sldMk cId="1179060825" sldId="1091"/>
            <ac:spMk id="6" creationId="{3D0CCF4B-DA73-2B2D-AF14-86D65DE2E02E}"/>
          </ac:spMkLst>
        </pc:spChg>
        <pc:spChg chg="add mod">
          <ac:chgData name="Kuonen Colm" userId="2076f80c-7b3f-463f-bccd-c5d8f8b26a59" providerId="ADAL" clId="{E957047C-57FD-42C1-8994-B7E2395BAFB8}" dt="2022-09-27T11:36:19.699" v="518" actId="123"/>
          <ac:spMkLst>
            <pc:docMk/>
            <pc:sldMk cId="1179060825" sldId="1091"/>
            <ac:spMk id="12" creationId="{5D112DCD-03C1-DC63-0D7B-CEB0201192CD}"/>
          </ac:spMkLst>
        </pc:spChg>
        <pc:spChg chg="add mod ord">
          <ac:chgData name="Kuonen Colm" userId="2076f80c-7b3f-463f-bccd-c5d8f8b26a59" providerId="ADAL" clId="{E957047C-57FD-42C1-8994-B7E2395BAFB8}" dt="2022-09-27T11:40:45.206" v="556" actId="14100"/>
          <ac:spMkLst>
            <pc:docMk/>
            <pc:sldMk cId="1179060825" sldId="1091"/>
            <ac:spMk id="16" creationId="{F352DA53-D703-3C28-7D20-C87F1CA0D40B}"/>
          </ac:spMkLst>
        </pc:spChg>
        <pc:picChg chg="add del mod">
          <ac:chgData name="Kuonen Colm" userId="2076f80c-7b3f-463f-bccd-c5d8f8b26a59" providerId="ADAL" clId="{E957047C-57FD-42C1-8994-B7E2395BAFB8}" dt="2022-09-27T11:30:56.787" v="389" actId="931"/>
          <ac:picMkLst>
            <pc:docMk/>
            <pc:sldMk cId="1179060825" sldId="1091"/>
            <ac:picMk id="8" creationId="{C9E1B1BE-1F99-21A9-B665-0AE81B2AB05A}"/>
          </ac:picMkLst>
        </pc:picChg>
        <pc:picChg chg="add del mod">
          <ac:chgData name="Kuonen Colm" userId="2076f80c-7b3f-463f-bccd-c5d8f8b26a59" providerId="ADAL" clId="{E957047C-57FD-42C1-8994-B7E2395BAFB8}" dt="2022-09-27T11:35:11.005" v="480" actId="478"/>
          <ac:picMkLst>
            <pc:docMk/>
            <pc:sldMk cId="1179060825" sldId="1091"/>
            <ac:picMk id="10" creationId="{1B78B1A9-AABB-8E6C-379A-B4845633C1AC}"/>
          </ac:picMkLst>
        </pc:picChg>
        <pc:picChg chg="add mod">
          <ac:chgData name="Kuonen Colm" userId="2076f80c-7b3f-463f-bccd-c5d8f8b26a59" providerId="ADAL" clId="{E957047C-57FD-42C1-8994-B7E2395BAFB8}" dt="2022-09-27T11:37:34.981" v="530" actId="1076"/>
          <ac:picMkLst>
            <pc:docMk/>
            <pc:sldMk cId="1179060825" sldId="1091"/>
            <ac:picMk id="13" creationId="{6B8C7B37-BE40-037D-D1C5-D719D3F2AFA0}"/>
          </ac:picMkLst>
        </pc:picChg>
        <pc:picChg chg="add mod">
          <ac:chgData name="Kuonen Colm" userId="2076f80c-7b3f-463f-bccd-c5d8f8b26a59" providerId="ADAL" clId="{E957047C-57FD-42C1-8994-B7E2395BAFB8}" dt="2022-09-27T11:37:29.278" v="528" actId="14100"/>
          <ac:picMkLst>
            <pc:docMk/>
            <pc:sldMk cId="1179060825" sldId="1091"/>
            <ac:picMk id="15" creationId="{5337473F-44C2-D086-B22A-0D57124FF864}"/>
          </ac:picMkLst>
        </pc:picChg>
        <pc:picChg chg="add mod">
          <ac:chgData name="Kuonen Colm" userId="2076f80c-7b3f-463f-bccd-c5d8f8b26a59" providerId="ADAL" clId="{E957047C-57FD-42C1-8994-B7E2395BAFB8}" dt="2022-09-27T11:40:37.809" v="554" actId="1076"/>
          <ac:picMkLst>
            <pc:docMk/>
            <pc:sldMk cId="1179060825" sldId="1091"/>
            <ac:picMk id="18" creationId="{EDC6E524-1E42-0D37-B5CF-5BACFE014274}"/>
          </ac:picMkLst>
        </pc:picChg>
      </pc:sldChg>
      <pc:sldChg chg="addSp delSp modSp add del mod modShow">
        <pc:chgData name="Kuonen Colm" userId="2076f80c-7b3f-463f-bccd-c5d8f8b26a59" providerId="ADAL" clId="{E957047C-57FD-42C1-8994-B7E2395BAFB8}" dt="2022-09-27T12:38:10.662" v="1622" actId="47"/>
        <pc:sldMkLst>
          <pc:docMk/>
          <pc:sldMk cId="1363425237" sldId="1109"/>
        </pc:sldMkLst>
        <pc:spChg chg="add mod">
          <ac:chgData name="Kuonen Colm" userId="2076f80c-7b3f-463f-bccd-c5d8f8b26a59" providerId="ADAL" clId="{E957047C-57FD-42C1-8994-B7E2395BAFB8}" dt="2022-09-27T09:44:55.015" v="235" actId="313"/>
          <ac:spMkLst>
            <pc:docMk/>
            <pc:sldMk cId="1363425237" sldId="1109"/>
            <ac:spMk id="2" creationId="{CB93E65C-E261-370B-38F3-64AC4AFE4C30}"/>
          </ac:spMkLst>
        </pc:spChg>
        <pc:spChg chg="mod">
          <ac:chgData name="Kuonen Colm" userId="2076f80c-7b3f-463f-bccd-c5d8f8b26a59" providerId="ADAL" clId="{E957047C-57FD-42C1-8994-B7E2395BAFB8}" dt="2022-09-27T09:43:53.188" v="181" actId="20577"/>
          <ac:spMkLst>
            <pc:docMk/>
            <pc:sldMk cId="1363425237" sldId="1109"/>
            <ac:spMk id="21" creationId="{57880438-3801-9360-280D-8F655B6A8024}"/>
          </ac:spMkLst>
        </pc:spChg>
        <pc:spChg chg="add del">
          <ac:chgData name="Kuonen Colm" userId="2076f80c-7b3f-463f-bccd-c5d8f8b26a59" providerId="ADAL" clId="{E957047C-57FD-42C1-8994-B7E2395BAFB8}" dt="2022-09-27T09:44:15.114" v="196" actId="478"/>
          <ac:spMkLst>
            <pc:docMk/>
            <pc:sldMk cId="1363425237" sldId="1109"/>
            <ac:spMk id="24" creationId="{BF39FB26-A645-24DB-8866-6F739F7B9533}"/>
          </ac:spMkLst>
        </pc:spChg>
        <pc:spChg chg="mod">
          <ac:chgData name="Kuonen Colm" userId="2076f80c-7b3f-463f-bccd-c5d8f8b26a59" providerId="ADAL" clId="{E957047C-57FD-42C1-8994-B7E2395BAFB8}" dt="2022-09-27T09:44:09.288" v="195" actId="20577"/>
          <ac:spMkLst>
            <pc:docMk/>
            <pc:sldMk cId="1363425237" sldId="1109"/>
            <ac:spMk id="28" creationId="{0AA4CFEC-DFFB-0D1F-F389-77C29649C52A}"/>
          </ac:spMkLst>
        </pc:spChg>
      </pc:sldChg>
      <pc:sldChg chg="modSp add mod ord">
        <pc:chgData name="Kuonen Colm" userId="2076f80c-7b3f-463f-bccd-c5d8f8b26a59" providerId="ADAL" clId="{E957047C-57FD-42C1-8994-B7E2395BAFB8}" dt="2022-10-12T08:10:02.270" v="2723"/>
        <pc:sldMkLst>
          <pc:docMk/>
          <pc:sldMk cId="1436837559" sldId="1110"/>
        </pc:sldMkLst>
        <pc:spChg chg="mod">
          <ac:chgData name="Kuonen Colm" userId="2076f80c-7b3f-463f-bccd-c5d8f8b26a59" providerId="ADAL" clId="{E957047C-57FD-42C1-8994-B7E2395BAFB8}" dt="2022-09-27T13:31:22.583" v="2192" actId="1036"/>
          <ac:spMkLst>
            <pc:docMk/>
            <pc:sldMk cId="1436837559" sldId="1110"/>
            <ac:spMk id="2" creationId="{CB93E65C-E261-370B-38F3-64AC4AFE4C30}"/>
          </ac:spMkLst>
        </pc:spChg>
        <pc:spChg chg="mod">
          <ac:chgData name="Kuonen Colm" userId="2076f80c-7b3f-463f-bccd-c5d8f8b26a59" providerId="ADAL" clId="{E957047C-57FD-42C1-8994-B7E2395BAFB8}" dt="2022-09-27T11:22:58.947" v="259" actId="20577"/>
          <ac:spMkLst>
            <pc:docMk/>
            <pc:sldMk cId="1436837559" sldId="1110"/>
            <ac:spMk id="9" creationId="{BD3222F7-EA9F-46FE-89CC-B45FA46D1A82}"/>
          </ac:spMkLst>
        </pc:spChg>
        <pc:spChg chg="mod">
          <ac:chgData name="Kuonen Colm" userId="2076f80c-7b3f-463f-bccd-c5d8f8b26a59" providerId="ADAL" clId="{E957047C-57FD-42C1-8994-B7E2395BAFB8}" dt="2022-09-27T11:23:03.794" v="266" actId="20577"/>
          <ac:spMkLst>
            <pc:docMk/>
            <pc:sldMk cId="1436837559" sldId="1110"/>
            <ac:spMk id="14" creationId="{341A035F-96F0-2141-9D65-4281FCD252AB}"/>
          </ac:spMkLst>
        </pc:spChg>
        <pc:spChg chg="mod">
          <ac:chgData name="Kuonen Colm" userId="2076f80c-7b3f-463f-bccd-c5d8f8b26a59" providerId="ADAL" clId="{E957047C-57FD-42C1-8994-B7E2395BAFB8}" dt="2022-09-27T11:24:18.042" v="346" actId="20577"/>
          <ac:spMkLst>
            <pc:docMk/>
            <pc:sldMk cId="1436837559" sldId="1110"/>
            <ac:spMk id="16" creationId="{65338533-9668-6F46-42B0-C44249F9C8D7}"/>
          </ac:spMkLst>
        </pc:spChg>
        <pc:spChg chg="mod">
          <ac:chgData name="Kuonen Colm" userId="2076f80c-7b3f-463f-bccd-c5d8f8b26a59" providerId="ADAL" clId="{E957047C-57FD-42C1-8994-B7E2395BAFB8}" dt="2022-09-27T11:24:25.321" v="348" actId="20577"/>
          <ac:spMkLst>
            <pc:docMk/>
            <pc:sldMk cId="1436837559" sldId="1110"/>
            <ac:spMk id="21" creationId="{57880438-3801-9360-280D-8F655B6A8024}"/>
          </ac:spMkLst>
        </pc:spChg>
        <pc:spChg chg="mod">
          <ac:chgData name="Kuonen Colm" userId="2076f80c-7b3f-463f-bccd-c5d8f8b26a59" providerId="ADAL" clId="{E957047C-57FD-42C1-8994-B7E2395BAFB8}" dt="2022-09-27T11:23:10.135" v="280" actId="20577"/>
          <ac:spMkLst>
            <pc:docMk/>
            <pc:sldMk cId="1436837559" sldId="1110"/>
            <ac:spMk id="26" creationId="{B48469CD-556D-D8DF-9755-97575D078526}"/>
          </ac:spMkLst>
        </pc:spChg>
        <pc:spChg chg="mod">
          <ac:chgData name="Kuonen Colm" userId="2076f80c-7b3f-463f-bccd-c5d8f8b26a59" providerId="ADAL" clId="{E957047C-57FD-42C1-8994-B7E2395BAFB8}" dt="2022-09-27T13:31:12.052" v="2185" actId="1076"/>
          <ac:spMkLst>
            <pc:docMk/>
            <pc:sldMk cId="1436837559" sldId="1110"/>
            <ac:spMk id="28" creationId="{0AA4CFEC-DFFB-0D1F-F389-77C29649C52A}"/>
          </ac:spMkLst>
        </pc:spChg>
        <pc:cxnChg chg="mod">
          <ac:chgData name="Kuonen Colm" userId="2076f80c-7b3f-463f-bccd-c5d8f8b26a59" providerId="ADAL" clId="{E957047C-57FD-42C1-8994-B7E2395BAFB8}" dt="2022-09-27T13:31:17.488" v="2188" actId="1036"/>
          <ac:cxnSpMkLst>
            <pc:docMk/>
            <pc:sldMk cId="1436837559" sldId="1110"/>
            <ac:cxnSpMk id="25" creationId="{917A8CD9-6FC9-6E28-8FC5-0B1D5920868C}"/>
          </ac:cxnSpMkLst>
        </pc:cxnChg>
      </pc:sldChg>
      <pc:sldChg chg="modSp add del mod">
        <pc:chgData name="Kuonen Colm" userId="2076f80c-7b3f-463f-bccd-c5d8f8b26a59" providerId="ADAL" clId="{E957047C-57FD-42C1-8994-B7E2395BAFB8}" dt="2022-09-27T12:38:15.042" v="1623" actId="47"/>
        <pc:sldMkLst>
          <pc:docMk/>
          <pc:sldMk cId="960381988" sldId="1111"/>
        </pc:sldMkLst>
        <pc:spChg chg="mod">
          <ac:chgData name="Kuonen Colm" userId="2076f80c-7b3f-463f-bccd-c5d8f8b26a59" providerId="ADAL" clId="{E957047C-57FD-42C1-8994-B7E2395BAFB8}" dt="2022-09-27T11:27:10.601" v="379" actId="20577"/>
          <ac:spMkLst>
            <pc:docMk/>
            <pc:sldMk cId="960381988" sldId="1111"/>
            <ac:spMk id="9" creationId="{BD3222F7-EA9F-46FE-89CC-B45FA46D1A82}"/>
          </ac:spMkLst>
        </pc:spChg>
      </pc:sldChg>
      <pc:sldChg chg="addSp delSp modSp new mod ord">
        <pc:chgData name="Kuonen Colm" userId="2076f80c-7b3f-463f-bccd-c5d8f8b26a59" providerId="ADAL" clId="{E957047C-57FD-42C1-8994-B7E2395BAFB8}" dt="2022-09-27T15:08:06.891" v="2721" actId="20577"/>
        <pc:sldMkLst>
          <pc:docMk/>
          <pc:sldMk cId="3312315646" sldId="1112"/>
        </pc:sldMkLst>
        <pc:spChg chg="mod">
          <ac:chgData name="Kuonen Colm" userId="2076f80c-7b3f-463f-bccd-c5d8f8b26a59" providerId="ADAL" clId="{E957047C-57FD-42C1-8994-B7E2395BAFB8}" dt="2022-09-27T12:08:03.551" v="1251" actId="20577"/>
          <ac:spMkLst>
            <pc:docMk/>
            <pc:sldMk cId="3312315646" sldId="1112"/>
            <ac:spMk id="2" creationId="{ACCA01DE-601B-AE6B-3085-06181F3B82C8}"/>
          </ac:spMkLst>
        </pc:spChg>
        <pc:spChg chg="mod">
          <ac:chgData name="Kuonen Colm" userId="2076f80c-7b3f-463f-bccd-c5d8f8b26a59" providerId="ADAL" clId="{E957047C-57FD-42C1-8994-B7E2395BAFB8}" dt="2022-09-27T12:07:50.442" v="1246" actId="20577"/>
          <ac:spMkLst>
            <pc:docMk/>
            <pc:sldMk cId="3312315646" sldId="1112"/>
            <ac:spMk id="3" creationId="{16827EE7-BED6-B754-E33F-7490854E35EF}"/>
          </ac:spMkLst>
        </pc:spChg>
        <pc:spChg chg="add del mod">
          <ac:chgData name="Kuonen Colm" userId="2076f80c-7b3f-463f-bccd-c5d8f8b26a59" providerId="ADAL" clId="{E957047C-57FD-42C1-8994-B7E2395BAFB8}" dt="2022-09-27T12:02:19.803" v="1139"/>
          <ac:spMkLst>
            <pc:docMk/>
            <pc:sldMk cId="3312315646" sldId="1112"/>
            <ac:spMk id="4" creationId="{DFB4F637-E7A4-8D03-C9D8-A88FE900CD32}"/>
          </ac:spMkLst>
        </pc:spChg>
        <pc:spChg chg="mod">
          <ac:chgData name="Kuonen Colm" userId="2076f80c-7b3f-463f-bccd-c5d8f8b26a59" providerId="ADAL" clId="{E957047C-57FD-42C1-8994-B7E2395BAFB8}" dt="2022-09-27T15:08:06.891" v="2721" actId="20577"/>
          <ac:spMkLst>
            <pc:docMk/>
            <pc:sldMk cId="3312315646" sldId="1112"/>
            <ac:spMk id="5" creationId="{BE71B1EF-1FE8-CAFA-67B5-507AF386CEA6}"/>
          </ac:spMkLst>
        </pc:spChg>
        <pc:spChg chg="mod">
          <ac:chgData name="Kuonen Colm" userId="2076f80c-7b3f-463f-bccd-c5d8f8b26a59" providerId="ADAL" clId="{E957047C-57FD-42C1-8994-B7E2395BAFB8}" dt="2022-09-27T11:59:42.138" v="1135" actId="1076"/>
          <ac:spMkLst>
            <pc:docMk/>
            <pc:sldMk cId="3312315646" sldId="1112"/>
            <ac:spMk id="6" creationId="{06405F55-0F54-3406-7DAF-B3F34CD57B1B}"/>
          </ac:spMkLst>
        </pc:spChg>
        <pc:spChg chg="del">
          <ac:chgData name="Kuonen Colm" userId="2076f80c-7b3f-463f-bccd-c5d8f8b26a59" providerId="ADAL" clId="{E957047C-57FD-42C1-8994-B7E2395BAFB8}" dt="2022-09-27T12:02:46.722" v="1141"/>
          <ac:spMkLst>
            <pc:docMk/>
            <pc:sldMk cId="3312315646" sldId="1112"/>
            <ac:spMk id="7" creationId="{9A6E8F5B-21CD-7710-163F-D25BDBB5B5D6}"/>
          </ac:spMkLst>
        </pc:spChg>
        <pc:spChg chg="mod">
          <ac:chgData name="Kuonen Colm" userId="2076f80c-7b3f-463f-bccd-c5d8f8b26a59" providerId="ADAL" clId="{E957047C-57FD-42C1-8994-B7E2395BAFB8}" dt="2022-09-27T12:03:56.269" v="1152" actId="1076"/>
          <ac:spMkLst>
            <pc:docMk/>
            <pc:sldMk cId="3312315646" sldId="1112"/>
            <ac:spMk id="8" creationId="{D3F1D750-DE0B-4087-5E6D-E36DB754A7A9}"/>
          </ac:spMkLst>
        </pc:spChg>
        <pc:spChg chg="add del mod">
          <ac:chgData name="Kuonen Colm" userId="2076f80c-7b3f-463f-bccd-c5d8f8b26a59" providerId="ADAL" clId="{E957047C-57FD-42C1-8994-B7E2395BAFB8}" dt="2022-09-27T12:04:08.075" v="1154" actId="478"/>
          <ac:spMkLst>
            <pc:docMk/>
            <pc:sldMk cId="3312315646" sldId="1112"/>
            <ac:spMk id="10" creationId="{6EEE0A54-7ADD-66D7-BA74-35F38849D95C}"/>
          </ac:spMkLst>
        </pc:spChg>
        <pc:picChg chg="add mod">
          <ac:chgData name="Kuonen Colm" userId="2076f80c-7b3f-463f-bccd-c5d8f8b26a59" providerId="ADAL" clId="{E957047C-57FD-42C1-8994-B7E2395BAFB8}" dt="2022-09-27T12:01:36.203" v="1136"/>
          <ac:picMkLst>
            <pc:docMk/>
            <pc:sldMk cId="3312315646" sldId="1112"/>
            <ac:picMk id="9" creationId="{8CE2F1BC-3CA9-F82E-87B6-453C9C281A59}"/>
          </ac:picMkLst>
        </pc:picChg>
        <pc:picChg chg="add del mod">
          <ac:chgData name="Kuonen Colm" userId="2076f80c-7b3f-463f-bccd-c5d8f8b26a59" providerId="ADAL" clId="{E957047C-57FD-42C1-8994-B7E2395BAFB8}" dt="2022-09-27T11:57:13.427" v="1100" actId="478"/>
          <ac:picMkLst>
            <pc:docMk/>
            <pc:sldMk cId="3312315646" sldId="1112"/>
            <ac:picMk id="2050" creationId="{21B2D578-AB5D-423F-8EDF-560CD8776E20}"/>
          </ac:picMkLst>
        </pc:picChg>
        <pc:picChg chg="add del mod">
          <ac:chgData name="Kuonen Colm" userId="2076f80c-7b3f-463f-bccd-c5d8f8b26a59" providerId="ADAL" clId="{E957047C-57FD-42C1-8994-B7E2395BAFB8}" dt="2022-09-27T12:01:59.962" v="1138"/>
          <ac:picMkLst>
            <pc:docMk/>
            <pc:sldMk cId="3312315646" sldId="1112"/>
            <ac:picMk id="2052" creationId="{30682B44-5D75-F359-5844-40259E20C774}"/>
          </ac:picMkLst>
        </pc:picChg>
        <pc:picChg chg="add mod">
          <ac:chgData name="Kuonen Colm" userId="2076f80c-7b3f-463f-bccd-c5d8f8b26a59" providerId="ADAL" clId="{E957047C-57FD-42C1-8994-B7E2395BAFB8}" dt="2022-09-27T12:02:28.362" v="1140" actId="167"/>
          <ac:picMkLst>
            <pc:docMk/>
            <pc:sldMk cId="3312315646" sldId="1112"/>
            <ac:picMk id="2054" creationId="{24DE563C-CA64-C3C3-0562-FE3D89CA3572}"/>
          </ac:picMkLst>
        </pc:picChg>
        <pc:picChg chg="add del mod">
          <ac:chgData name="Kuonen Colm" userId="2076f80c-7b3f-463f-bccd-c5d8f8b26a59" providerId="ADAL" clId="{E957047C-57FD-42C1-8994-B7E2395BAFB8}" dt="2022-09-27T12:03:57.823" v="1153" actId="478"/>
          <ac:picMkLst>
            <pc:docMk/>
            <pc:sldMk cId="3312315646" sldId="1112"/>
            <ac:picMk id="2056" creationId="{B2A7A1FB-5E9E-4702-DAD2-C4B4B97A0C23}"/>
          </ac:picMkLst>
        </pc:picChg>
        <pc:picChg chg="add mod">
          <ac:chgData name="Kuonen Colm" userId="2076f80c-7b3f-463f-bccd-c5d8f8b26a59" providerId="ADAL" clId="{E957047C-57FD-42C1-8994-B7E2395BAFB8}" dt="2022-09-27T12:08:56.501" v="1257" actId="1076"/>
          <ac:picMkLst>
            <pc:docMk/>
            <pc:sldMk cId="3312315646" sldId="1112"/>
            <ac:picMk id="2058" creationId="{62043804-0E2D-8C43-1587-8181C1A2C37B}"/>
          </ac:picMkLst>
        </pc:picChg>
      </pc:sldChg>
      <pc:sldChg chg="addSp delSp modSp new mod">
        <pc:chgData name="Kuonen Colm" userId="2076f80c-7b3f-463f-bccd-c5d8f8b26a59" providerId="ADAL" clId="{E957047C-57FD-42C1-8994-B7E2395BAFB8}" dt="2022-09-27T12:25:25.504" v="1378" actId="5793"/>
        <pc:sldMkLst>
          <pc:docMk/>
          <pc:sldMk cId="3043459349" sldId="1113"/>
        </pc:sldMkLst>
        <pc:spChg chg="mod">
          <ac:chgData name="Kuonen Colm" userId="2076f80c-7b3f-463f-bccd-c5d8f8b26a59" providerId="ADAL" clId="{E957047C-57FD-42C1-8994-B7E2395BAFB8}" dt="2022-09-27T11:49:45.563" v="747" actId="20577"/>
          <ac:spMkLst>
            <pc:docMk/>
            <pc:sldMk cId="3043459349" sldId="1113"/>
            <ac:spMk id="2" creationId="{3DF1E25A-5777-088E-4231-ACCBC51CAE16}"/>
          </ac:spMkLst>
        </pc:spChg>
        <pc:spChg chg="mod">
          <ac:chgData name="Kuonen Colm" userId="2076f80c-7b3f-463f-bccd-c5d8f8b26a59" providerId="ADAL" clId="{E957047C-57FD-42C1-8994-B7E2395BAFB8}" dt="2022-09-27T11:51:41.516" v="892" actId="20577"/>
          <ac:spMkLst>
            <pc:docMk/>
            <pc:sldMk cId="3043459349" sldId="1113"/>
            <ac:spMk id="3" creationId="{4685DEDE-A223-7C48-4B16-5B262B296265}"/>
          </ac:spMkLst>
        </pc:spChg>
        <pc:spChg chg="add del">
          <ac:chgData name="Kuonen Colm" userId="2076f80c-7b3f-463f-bccd-c5d8f8b26a59" providerId="ADAL" clId="{E957047C-57FD-42C1-8994-B7E2395BAFB8}" dt="2022-09-27T11:46:21.007" v="581" actId="478"/>
          <ac:spMkLst>
            <pc:docMk/>
            <pc:sldMk cId="3043459349" sldId="1113"/>
            <ac:spMk id="5" creationId="{8C3BF2B2-F68C-C334-EFBC-F483EC1E8B7D}"/>
          </ac:spMkLst>
        </pc:spChg>
        <pc:spChg chg="add mod">
          <ac:chgData name="Kuonen Colm" userId="2076f80c-7b3f-463f-bccd-c5d8f8b26a59" providerId="ADAL" clId="{E957047C-57FD-42C1-8994-B7E2395BAFB8}" dt="2022-09-27T12:25:25.504" v="1378" actId="5793"/>
          <ac:spMkLst>
            <pc:docMk/>
            <pc:sldMk cId="3043459349" sldId="1113"/>
            <ac:spMk id="10" creationId="{1D6AD9D9-DFC6-ABF9-CB29-9D4FB4019F9A}"/>
          </ac:spMkLst>
        </pc:spChg>
        <pc:picChg chg="add mod">
          <ac:chgData name="Kuonen Colm" userId="2076f80c-7b3f-463f-bccd-c5d8f8b26a59" providerId="ADAL" clId="{E957047C-57FD-42C1-8994-B7E2395BAFB8}" dt="2022-09-27T11:46:32.199" v="582"/>
          <ac:picMkLst>
            <pc:docMk/>
            <pc:sldMk cId="3043459349" sldId="1113"/>
            <ac:picMk id="6" creationId="{268F4241-93DF-7439-5F71-5EC5FF1272D9}"/>
          </ac:picMkLst>
        </pc:picChg>
        <pc:picChg chg="add mod">
          <ac:chgData name="Kuonen Colm" userId="2076f80c-7b3f-463f-bccd-c5d8f8b26a59" providerId="ADAL" clId="{E957047C-57FD-42C1-8994-B7E2395BAFB8}" dt="2022-09-27T11:46:32.199" v="582"/>
          <ac:picMkLst>
            <pc:docMk/>
            <pc:sldMk cId="3043459349" sldId="1113"/>
            <ac:picMk id="7" creationId="{3CD28C2C-3589-23EE-F581-5CB113438EF1}"/>
          </ac:picMkLst>
        </pc:picChg>
        <pc:picChg chg="add mod">
          <ac:chgData name="Kuonen Colm" userId="2076f80c-7b3f-463f-bccd-c5d8f8b26a59" providerId="ADAL" clId="{E957047C-57FD-42C1-8994-B7E2395BAFB8}" dt="2022-09-27T11:46:32.199" v="582"/>
          <ac:picMkLst>
            <pc:docMk/>
            <pc:sldMk cId="3043459349" sldId="1113"/>
            <ac:picMk id="8" creationId="{0574D019-494E-E992-C7BD-4476766DA445}"/>
          </ac:picMkLst>
        </pc:picChg>
        <pc:picChg chg="add mod">
          <ac:chgData name="Kuonen Colm" userId="2076f80c-7b3f-463f-bccd-c5d8f8b26a59" providerId="ADAL" clId="{E957047C-57FD-42C1-8994-B7E2395BAFB8}" dt="2022-09-27T11:46:32.199" v="582"/>
          <ac:picMkLst>
            <pc:docMk/>
            <pc:sldMk cId="3043459349" sldId="1113"/>
            <ac:picMk id="9" creationId="{C1F86F10-4690-D947-4BC3-EF2E91339CE4}"/>
          </ac:picMkLst>
        </pc:picChg>
      </pc:sldChg>
      <pc:sldChg chg="addSp delSp modSp new mod">
        <pc:chgData name="Kuonen Colm" userId="2076f80c-7b3f-463f-bccd-c5d8f8b26a59" providerId="ADAL" clId="{E957047C-57FD-42C1-8994-B7E2395BAFB8}" dt="2022-09-27T12:25:14.270" v="1372" actId="113"/>
        <pc:sldMkLst>
          <pc:docMk/>
          <pc:sldMk cId="2474530908" sldId="1114"/>
        </pc:sldMkLst>
        <pc:spChg chg="mod">
          <ac:chgData name="Kuonen Colm" userId="2076f80c-7b3f-463f-bccd-c5d8f8b26a59" providerId="ADAL" clId="{E957047C-57FD-42C1-8994-B7E2395BAFB8}" dt="2022-09-27T12:25:14.270" v="1372" actId="113"/>
          <ac:spMkLst>
            <pc:docMk/>
            <pc:sldMk cId="2474530908" sldId="1114"/>
            <ac:spMk id="2" creationId="{F59C2EFB-F609-6A44-13A1-673AAFF09EB1}"/>
          </ac:spMkLst>
        </pc:spChg>
        <pc:spChg chg="mod">
          <ac:chgData name="Kuonen Colm" userId="2076f80c-7b3f-463f-bccd-c5d8f8b26a59" providerId="ADAL" clId="{E957047C-57FD-42C1-8994-B7E2395BAFB8}" dt="2022-09-27T12:14:31.767" v="1359" actId="20577"/>
          <ac:spMkLst>
            <pc:docMk/>
            <pc:sldMk cId="2474530908" sldId="1114"/>
            <ac:spMk id="3" creationId="{B4D7AD79-23DD-25A6-9306-E07B9D16C539}"/>
          </ac:spMkLst>
        </pc:spChg>
        <pc:spChg chg="del">
          <ac:chgData name="Kuonen Colm" userId="2076f80c-7b3f-463f-bccd-c5d8f8b26a59" providerId="ADAL" clId="{E957047C-57FD-42C1-8994-B7E2395BAFB8}" dt="2022-09-27T12:16:53.610" v="1366"/>
          <ac:spMkLst>
            <pc:docMk/>
            <pc:sldMk cId="2474530908" sldId="1114"/>
            <ac:spMk id="4" creationId="{9F4175E4-29F2-274C-2619-663789A0D938}"/>
          </ac:spMkLst>
        </pc:spChg>
        <pc:spChg chg="mod">
          <ac:chgData name="Kuonen Colm" userId="2076f80c-7b3f-463f-bccd-c5d8f8b26a59" providerId="ADAL" clId="{E957047C-57FD-42C1-8994-B7E2395BAFB8}" dt="2022-09-27T12:10:33.804" v="1261" actId="27636"/>
          <ac:spMkLst>
            <pc:docMk/>
            <pc:sldMk cId="2474530908" sldId="1114"/>
            <ac:spMk id="5" creationId="{F8FABC2E-D75F-5BBF-E321-8FFA018CC8FB}"/>
          </ac:spMkLst>
        </pc:spChg>
        <pc:spChg chg="mod">
          <ac:chgData name="Kuonen Colm" userId="2076f80c-7b3f-463f-bccd-c5d8f8b26a59" providerId="ADAL" clId="{E957047C-57FD-42C1-8994-B7E2395BAFB8}" dt="2022-09-27T12:11:21.766" v="1321" actId="207"/>
          <ac:spMkLst>
            <pc:docMk/>
            <pc:sldMk cId="2474530908" sldId="1114"/>
            <ac:spMk id="6" creationId="{F9694FA9-FF84-0BD6-20F5-82A96E56C0BA}"/>
          </ac:spMkLst>
        </pc:spChg>
        <pc:spChg chg="add del">
          <ac:chgData name="Kuonen Colm" userId="2076f80c-7b3f-463f-bccd-c5d8f8b26a59" providerId="ADAL" clId="{E957047C-57FD-42C1-8994-B7E2395BAFB8}" dt="2022-09-27T12:15:09.659" v="1362" actId="478"/>
          <ac:spMkLst>
            <pc:docMk/>
            <pc:sldMk cId="2474530908" sldId="1114"/>
            <ac:spMk id="7" creationId="{370B423E-2B59-5C52-CAC6-D6D67C382B47}"/>
          </ac:spMkLst>
        </pc:spChg>
        <pc:spChg chg="mod">
          <ac:chgData name="Kuonen Colm" userId="2076f80c-7b3f-463f-bccd-c5d8f8b26a59" providerId="ADAL" clId="{E957047C-57FD-42C1-8994-B7E2395BAFB8}" dt="2022-09-27T12:11:09.463" v="1312" actId="14100"/>
          <ac:spMkLst>
            <pc:docMk/>
            <pc:sldMk cId="2474530908" sldId="1114"/>
            <ac:spMk id="8" creationId="{1DB402F2-4CC3-7BE0-A9E8-36E5CBCFB2D8}"/>
          </ac:spMkLst>
        </pc:spChg>
        <pc:picChg chg="add mod">
          <ac:chgData name="Kuonen Colm" userId="2076f80c-7b3f-463f-bccd-c5d8f8b26a59" providerId="ADAL" clId="{E957047C-57FD-42C1-8994-B7E2395BAFB8}" dt="2022-09-27T12:17:01.519" v="1367"/>
          <ac:picMkLst>
            <pc:docMk/>
            <pc:sldMk cId="2474530908" sldId="1114"/>
            <ac:picMk id="9" creationId="{D0A721C8-00DA-E4CB-53AE-B1B79E164443}"/>
          </ac:picMkLst>
        </pc:picChg>
        <pc:picChg chg="add del mod">
          <ac:chgData name="Kuonen Colm" userId="2076f80c-7b3f-463f-bccd-c5d8f8b26a59" providerId="ADAL" clId="{E957047C-57FD-42C1-8994-B7E2395BAFB8}" dt="2022-09-27T12:15:07.965" v="1361"/>
          <ac:picMkLst>
            <pc:docMk/>
            <pc:sldMk cId="2474530908" sldId="1114"/>
            <ac:picMk id="4098" creationId="{1D73169D-15BF-235C-B86F-D9ACE7EE368F}"/>
          </ac:picMkLst>
        </pc:picChg>
        <pc:picChg chg="add del mod">
          <ac:chgData name="Kuonen Colm" userId="2076f80c-7b3f-463f-bccd-c5d8f8b26a59" providerId="ADAL" clId="{E957047C-57FD-42C1-8994-B7E2395BAFB8}" dt="2022-09-27T12:15:14.663" v="1365" actId="478"/>
          <ac:picMkLst>
            <pc:docMk/>
            <pc:sldMk cId="2474530908" sldId="1114"/>
            <ac:picMk id="4100" creationId="{B1B4AD77-95F6-E96A-8432-CC9D6B68B0D5}"/>
          </ac:picMkLst>
        </pc:picChg>
        <pc:picChg chg="add mod">
          <ac:chgData name="Kuonen Colm" userId="2076f80c-7b3f-463f-bccd-c5d8f8b26a59" providerId="ADAL" clId="{E957047C-57FD-42C1-8994-B7E2395BAFB8}" dt="2022-09-27T12:16:53.610" v="1366"/>
          <ac:picMkLst>
            <pc:docMk/>
            <pc:sldMk cId="2474530908" sldId="1114"/>
            <ac:picMk id="4102" creationId="{BD3FD450-4D3F-8F33-FB3A-70A20C635498}"/>
          </ac:picMkLst>
        </pc:picChg>
      </pc:sldChg>
      <pc:sldChg chg="add del">
        <pc:chgData name="Kuonen Colm" userId="2076f80c-7b3f-463f-bccd-c5d8f8b26a59" providerId="ADAL" clId="{E957047C-57FD-42C1-8994-B7E2395BAFB8}" dt="2022-09-27T12:25:38.369" v="1380" actId="47"/>
        <pc:sldMkLst>
          <pc:docMk/>
          <pc:sldMk cId="1086818469" sldId="1115"/>
        </pc:sldMkLst>
      </pc:sldChg>
      <pc:sldChg chg="addSp delSp modSp new mod">
        <pc:chgData name="Kuonen Colm" userId="2076f80c-7b3f-463f-bccd-c5d8f8b26a59" providerId="ADAL" clId="{E957047C-57FD-42C1-8994-B7E2395BAFB8}" dt="2022-09-27T12:39:44.292" v="1628" actId="1037"/>
        <pc:sldMkLst>
          <pc:docMk/>
          <pc:sldMk cId="3464511970" sldId="1115"/>
        </pc:sldMkLst>
        <pc:spChg chg="mod">
          <ac:chgData name="Kuonen Colm" userId="2076f80c-7b3f-463f-bccd-c5d8f8b26a59" providerId="ADAL" clId="{E957047C-57FD-42C1-8994-B7E2395BAFB8}" dt="2022-09-27T12:33:55.376" v="1621" actId="14100"/>
          <ac:spMkLst>
            <pc:docMk/>
            <pc:sldMk cId="3464511970" sldId="1115"/>
            <ac:spMk id="2" creationId="{5C6E8BFA-9077-F17A-1622-4C9E8B42D5DC}"/>
          </ac:spMkLst>
        </pc:spChg>
        <pc:spChg chg="del">
          <ac:chgData name="Kuonen Colm" userId="2076f80c-7b3f-463f-bccd-c5d8f8b26a59" providerId="ADAL" clId="{E957047C-57FD-42C1-8994-B7E2395BAFB8}" dt="2022-09-27T12:26:05.201" v="1382" actId="478"/>
          <ac:spMkLst>
            <pc:docMk/>
            <pc:sldMk cId="3464511970" sldId="1115"/>
            <ac:spMk id="3" creationId="{434BAE05-F19F-0E91-2B46-9B36861259A3}"/>
          </ac:spMkLst>
        </pc:spChg>
        <pc:spChg chg="del mod">
          <ac:chgData name="Kuonen Colm" userId="2076f80c-7b3f-463f-bccd-c5d8f8b26a59" providerId="ADAL" clId="{E957047C-57FD-42C1-8994-B7E2395BAFB8}" dt="2022-09-27T12:27:23.412" v="1444" actId="478"/>
          <ac:spMkLst>
            <pc:docMk/>
            <pc:sldMk cId="3464511970" sldId="1115"/>
            <ac:spMk id="4" creationId="{26EB221A-86CE-0DBF-2C87-6B5AA7C05248}"/>
          </ac:spMkLst>
        </pc:spChg>
        <pc:spChg chg="del">
          <ac:chgData name="Kuonen Colm" userId="2076f80c-7b3f-463f-bccd-c5d8f8b26a59" providerId="ADAL" clId="{E957047C-57FD-42C1-8994-B7E2395BAFB8}" dt="2022-09-27T12:26:07.421" v="1383" actId="478"/>
          <ac:spMkLst>
            <pc:docMk/>
            <pc:sldMk cId="3464511970" sldId="1115"/>
            <ac:spMk id="5" creationId="{B8B52B85-8886-164A-0D76-EBAC684ABB8A}"/>
          </ac:spMkLst>
        </pc:spChg>
        <pc:spChg chg="mod">
          <ac:chgData name="Kuonen Colm" userId="2076f80c-7b3f-463f-bccd-c5d8f8b26a59" providerId="ADAL" clId="{E957047C-57FD-42C1-8994-B7E2395BAFB8}" dt="2022-09-27T12:27:05.886" v="1423" actId="255"/>
          <ac:spMkLst>
            <pc:docMk/>
            <pc:sldMk cId="3464511970" sldId="1115"/>
            <ac:spMk id="6" creationId="{AE49F9E8-0DD1-0566-CEC9-3C0A97C8F782}"/>
          </ac:spMkLst>
        </pc:spChg>
        <pc:picChg chg="add mod">
          <ac:chgData name="Kuonen Colm" userId="2076f80c-7b3f-463f-bccd-c5d8f8b26a59" providerId="ADAL" clId="{E957047C-57FD-42C1-8994-B7E2395BAFB8}" dt="2022-09-27T12:26:51.530" v="1422" actId="1036"/>
          <ac:picMkLst>
            <pc:docMk/>
            <pc:sldMk cId="3464511970" sldId="1115"/>
            <ac:picMk id="7" creationId="{B379F7CE-D7B4-134E-1E56-8ABE35C80450}"/>
          </ac:picMkLst>
        </pc:picChg>
        <pc:picChg chg="add mod">
          <ac:chgData name="Kuonen Colm" userId="2076f80c-7b3f-463f-bccd-c5d8f8b26a59" providerId="ADAL" clId="{E957047C-57FD-42C1-8994-B7E2395BAFB8}" dt="2022-09-27T12:39:44.292" v="1628" actId="1037"/>
          <ac:picMkLst>
            <pc:docMk/>
            <pc:sldMk cId="3464511970" sldId="1115"/>
            <ac:picMk id="8" creationId="{C3455A71-0DEB-85BE-D096-DE5F98B8299D}"/>
          </ac:picMkLst>
        </pc:picChg>
      </pc:sldChg>
      <pc:sldChg chg="addSp delSp modSp new del mod">
        <pc:chgData name="Kuonen Colm" userId="2076f80c-7b3f-463f-bccd-c5d8f8b26a59" providerId="ADAL" clId="{E957047C-57FD-42C1-8994-B7E2395BAFB8}" dt="2022-09-27T13:07:39.684" v="2155" actId="47"/>
        <pc:sldMkLst>
          <pc:docMk/>
          <pc:sldMk cId="2173246862" sldId="1116"/>
        </pc:sldMkLst>
        <pc:spChg chg="mod">
          <ac:chgData name="Kuonen Colm" userId="2076f80c-7b3f-463f-bccd-c5d8f8b26a59" providerId="ADAL" clId="{E957047C-57FD-42C1-8994-B7E2395BAFB8}" dt="2022-09-27T13:01:30.460" v="1967" actId="14100"/>
          <ac:spMkLst>
            <pc:docMk/>
            <pc:sldMk cId="2173246862" sldId="1116"/>
            <ac:spMk id="2" creationId="{A3B2B82B-2835-9BA6-AA51-0158816DF244}"/>
          </ac:spMkLst>
        </pc:spChg>
        <pc:spChg chg="del">
          <ac:chgData name="Kuonen Colm" userId="2076f80c-7b3f-463f-bccd-c5d8f8b26a59" providerId="ADAL" clId="{E957047C-57FD-42C1-8994-B7E2395BAFB8}" dt="2022-09-27T12:45:09.822" v="1687" actId="478"/>
          <ac:spMkLst>
            <pc:docMk/>
            <pc:sldMk cId="2173246862" sldId="1116"/>
            <ac:spMk id="3" creationId="{67B453DB-C308-A8E4-F33D-56F02E0275AE}"/>
          </ac:spMkLst>
        </pc:spChg>
        <pc:spChg chg="mod">
          <ac:chgData name="Kuonen Colm" userId="2076f80c-7b3f-463f-bccd-c5d8f8b26a59" providerId="ADAL" clId="{E957047C-57FD-42C1-8994-B7E2395BAFB8}" dt="2022-09-27T12:48:58.234" v="1813" actId="313"/>
          <ac:spMkLst>
            <pc:docMk/>
            <pc:sldMk cId="2173246862" sldId="1116"/>
            <ac:spMk id="4" creationId="{105ADC7D-A904-2AE1-E7EE-C1B94AC0B869}"/>
          </ac:spMkLst>
        </pc:spChg>
        <pc:spChg chg="del">
          <ac:chgData name="Kuonen Colm" userId="2076f80c-7b3f-463f-bccd-c5d8f8b26a59" providerId="ADAL" clId="{E957047C-57FD-42C1-8994-B7E2395BAFB8}" dt="2022-09-27T12:45:11.716" v="1688" actId="478"/>
          <ac:spMkLst>
            <pc:docMk/>
            <pc:sldMk cId="2173246862" sldId="1116"/>
            <ac:spMk id="5" creationId="{7A818954-8547-D71D-BF14-5DE51476AFF6}"/>
          </ac:spMkLst>
        </pc:spChg>
        <pc:spChg chg="mod">
          <ac:chgData name="Kuonen Colm" userId="2076f80c-7b3f-463f-bccd-c5d8f8b26a59" providerId="ADAL" clId="{E957047C-57FD-42C1-8994-B7E2395BAFB8}" dt="2022-09-27T12:57:00.318" v="1926" actId="1076"/>
          <ac:spMkLst>
            <pc:docMk/>
            <pc:sldMk cId="2173246862" sldId="1116"/>
            <ac:spMk id="6" creationId="{891C9119-A1F9-B336-C164-D935D24BE23F}"/>
          </ac:spMkLst>
        </pc:spChg>
        <pc:picChg chg="add mod">
          <ac:chgData name="Kuonen Colm" userId="2076f80c-7b3f-463f-bccd-c5d8f8b26a59" providerId="ADAL" clId="{E957047C-57FD-42C1-8994-B7E2395BAFB8}" dt="2022-09-27T12:57:26.850" v="1929" actId="1076"/>
          <ac:picMkLst>
            <pc:docMk/>
            <pc:sldMk cId="2173246862" sldId="1116"/>
            <ac:picMk id="5122" creationId="{5EA4D864-A045-7C73-916B-4119513F83BA}"/>
          </ac:picMkLst>
        </pc:picChg>
      </pc:sldChg>
      <pc:sldChg chg="addSp delSp modSp new mod">
        <pc:chgData name="Kuonen Colm" userId="2076f80c-7b3f-463f-bccd-c5d8f8b26a59" providerId="ADAL" clId="{E957047C-57FD-42C1-8994-B7E2395BAFB8}" dt="2022-09-27T13:00:57.830" v="1965" actId="27636"/>
        <pc:sldMkLst>
          <pc:docMk/>
          <pc:sldMk cId="1529338349" sldId="1117"/>
        </pc:sldMkLst>
        <pc:spChg chg="mod">
          <ac:chgData name="Kuonen Colm" userId="2076f80c-7b3f-463f-bccd-c5d8f8b26a59" providerId="ADAL" clId="{E957047C-57FD-42C1-8994-B7E2395BAFB8}" dt="2022-09-27T12:52:58.921" v="1859" actId="20577"/>
          <ac:spMkLst>
            <pc:docMk/>
            <pc:sldMk cId="1529338349" sldId="1117"/>
            <ac:spMk id="2" creationId="{EEADEE32-A47F-A12B-ED9F-B6B5FF5D9321}"/>
          </ac:spMkLst>
        </pc:spChg>
        <pc:spChg chg="del">
          <ac:chgData name="Kuonen Colm" userId="2076f80c-7b3f-463f-bccd-c5d8f8b26a59" providerId="ADAL" clId="{E957047C-57FD-42C1-8994-B7E2395BAFB8}" dt="2022-09-27T12:53:57.051" v="1889" actId="931"/>
          <ac:spMkLst>
            <pc:docMk/>
            <pc:sldMk cId="1529338349" sldId="1117"/>
            <ac:spMk id="3" creationId="{24914E12-C5A8-388A-F9CF-9F23140D1CF6}"/>
          </ac:spMkLst>
        </pc:spChg>
        <pc:spChg chg="mod">
          <ac:chgData name="Kuonen Colm" userId="2076f80c-7b3f-463f-bccd-c5d8f8b26a59" providerId="ADAL" clId="{E957047C-57FD-42C1-8994-B7E2395BAFB8}" dt="2022-09-27T12:53:15.815" v="1887" actId="20577"/>
          <ac:spMkLst>
            <pc:docMk/>
            <pc:sldMk cId="1529338349" sldId="1117"/>
            <ac:spMk id="4" creationId="{6D484789-84DA-81D9-7DA6-FFFE1B5AD797}"/>
          </ac:spMkLst>
        </pc:spChg>
        <pc:spChg chg="mod">
          <ac:chgData name="Kuonen Colm" userId="2076f80c-7b3f-463f-bccd-c5d8f8b26a59" providerId="ADAL" clId="{E957047C-57FD-42C1-8994-B7E2395BAFB8}" dt="2022-09-27T13:00:57.830" v="1965" actId="27636"/>
          <ac:spMkLst>
            <pc:docMk/>
            <pc:sldMk cId="1529338349" sldId="1117"/>
            <ac:spMk id="5" creationId="{1E67B25F-E3AC-E19E-340C-872E25B11AA9}"/>
          </ac:spMkLst>
        </pc:spChg>
        <pc:spChg chg="mod">
          <ac:chgData name="Kuonen Colm" userId="2076f80c-7b3f-463f-bccd-c5d8f8b26a59" providerId="ADAL" clId="{E957047C-57FD-42C1-8994-B7E2395BAFB8}" dt="2022-09-27T13:00:33.666" v="1963" actId="6549"/>
          <ac:spMkLst>
            <pc:docMk/>
            <pc:sldMk cId="1529338349" sldId="1117"/>
            <ac:spMk id="6" creationId="{1D34B7F1-D820-6D6C-C295-4EABF6A0CEB9}"/>
          </ac:spMkLst>
        </pc:spChg>
        <pc:picChg chg="add mod">
          <ac:chgData name="Kuonen Colm" userId="2076f80c-7b3f-463f-bccd-c5d8f8b26a59" providerId="ADAL" clId="{E957047C-57FD-42C1-8994-B7E2395BAFB8}" dt="2022-09-27T12:54:07.699" v="1894" actId="1076"/>
          <ac:picMkLst>
            <pc:docMk/>
            <pc:sldMk cId="1529338349" sldId="1117"/>
            <ac:picMk id="8" creationId="{7FCFED90-ADF5-BC82-CE05-EE7C6FC6F417}"/>
          </ac:picMkLst>
        </pc:picChg>
      </pc:sldChg>
      <pc:sldChg chg="addSp modSp new del mod">
        <pc:chgData name="Kuonen Colm" userId="2076f80c-7b3f-463f-bccd-c5d8f8b26a59" providerId="ADAL" clId="{E957047C-57FD-42C1-8994-B7E2395BAFB8}" dt="2022-09-27T13:50:33.472" v="2251" actId="47"/>
        <pc:sldMkLst>
          <pc:docMk/>
          <pc:sldMk cId="1073563220" sldId="1118"/>
        </pc:sldMkLst>
        <pc:spChg chg="mod">
          <ac:chgData name="Kuonen Colm" userId="2076f80c-7b3f-463f-bccd-c5d8f8b26a59" providerId="ADAL" clId="{E957047C-57FD-42C1-8994-B7E2395BAFB8}" dt="2022-09-27T12:59:13.111" v="1953" actId="20577"/>
          <ac:spMkLst>
            <pc:docMk/>
            <pc:sldMk cId="1073563220" sldId="1118"/>
            <ac:spMk id="2" creationId="{F16150C2-93CD-9591-EAB5-A01CD3809D3A}"/>
          </ac:spMkLst>
        </pc:spChg>
        <pc:picChg chg="add mod modCrop">
          <ac:chgData name="Kuonen Colm" userId="2076f80c-7b3f-463f-bccd-c5d8f8b26a59" providerId="ADAL" clId="{E957047C-57FD-42C1-8994-B7E2395BAFB8}" dt="2022-09-27T12:59:54.747" v="1962" actId="1076"/>
          <ac:picMkLst>
            <pc:docMk/>
            <pc:sldMk cId="1073563220" sldId="1118"/>
            <ac:picMk id="3" creationId="{BCB88958-1FB6-0F44-703A-0725A563AC9A}"/>
          </ac:picMkLst>
        </pc:picChg>
        <pc:picChg chg="add mod">
          <ac:chgData name="Kuonen Colm" userId="2076f80c-7b3f-463f-bccd-c5d8f8b26a59" providerId="ADAL" clId="{E957047C-57FD-42C1-8994-B7E2395BAFB8}" dt="2022-09-27T12:59:54.747" v="1962" actId="1076"/>
          <ac:picMkLst>
            <pc:docMk/>
            <pc:sldMk cId="1073563220" sldId="1118"/>
            <ac:picMk id="4" creationId="{94293BEB-1CF0-132D-5413-A6BE971F8D01}"/>
          </ac:picMkLst>
        </pc:picChg>
      </pc:sldChg>
      <pc:sldChg chg="addSp delSp modSp new mod">
        <pc:chgData name="Kuonen Colm" userId="2076f80c-7b3f-463f-bccd-c5d8f8b26a59" providerId="ADAL" clId="{E957047C-57FD-42C1-8994-B7E2395BAFB8}" dt="2022-09-27T15:01:12.998" v="2698" actId="20577"/>
        <pc:sldMkLst>
          <pc:docMk/>
          <pc:sldMk cId="3851159324" sldId="1119"/>
        </pc:sldMkLst>
        <pc:spChg chg="mod">
          <ac:chgData name="Kuonen Colm" userId="2076f80c-7b3f-463f-bccd-c5d8f8b26a59" providerId="ADAL" clId="{E957047C-57FD-42C1-8994-B7E2395BAFB8}" dt="2022-09-27T14:10:20.780" v="2372" actId="20577"/>
          <ac:spMkLst>
            <pc:docMk/>
            <pc:sldMk cId="3851159324" sldId="1119"/>
            <ac:spMk id="2" creationId="{C6885609-939A-F090-248B-C892C1B3C94E}"/>
          </ac:spMkLst>
        </pc:spChg>
        <pc:spChg chg="del">
          <ac:chgData name="Kuonen Colm" userId="2076f80c-7b3f-463f-bccd-c5d8f8b26a59" providerId="ADAL" clId="{E957047C-57FD-42C1-8994-B7E2395BAFB8}" dt="2022-09-27T13:06:32.546" v="2098" actId="478"/>
          <ac:spMkLst>
            <pc:docMk/>
            <pc:sldMk cId="3851159324" sldId="1119"/>
            <ac:spMk id="3" creationId="{F22FC938-747F-BE3A-D480-EB8CF78921F4}"/>
          </ac:spMkLst>
        </pc:spChg>
        <pc:spChg chg="mod">
          <ac:chgData name="Kuonen Colm" userId="2076f80c-7b3f-463f-bccd-c5d8f8b26a59" providerId="ADAL" clId="{E957047C-57FD-42C1-8994-B7E2395BAFB8}" dt="2022-09-27T13:04:30.277" v="2078" actId="20577"/>
          <ac:spMkLst>
            <pc:docMk/>
            <pc:sldMk cId="3851159324" sldId="1119"/>
            <ac:spMk id="4" creationId="{7FFF148E-942F-0C29-4387-8628B84D1063}"/>
          </ac:spMkLst>
        </pc:spChg>
        <pc:spChg chg="mod">
          <ac:chgData name="Kuonen Colm" userId="2076f80c-7b3f-463f-bccd-c5d8f8b26a59" providerId="ADAL" clId="{E957047C-57FD-42C1-8994-B7E2395BAFB8}" dt="2022-09-27T13:07:04.022" v="2115" actId="20577"/>
          <ac:spMkLst>
            <pc:docMk/>
            <pc:sldMk cId="3851159324" sldId="1119"/>
            <ac:spMk id="5" creationId="{3223E0B8-7500-9C70-82A4-F7CC0162B38B}"/>
          </ac:spMkLst>
        </pc:spChg>
        <pc:spChg chg="mod">
          <ac:chgData name="Kuonen Colm" userId="2076f80c-7b3f-463f-bccd-c5d8f8b26a59" providerId="ADAL" clId="{E957047C-57FD-42C1-8994-B7E2395BAFB8}" dt="2022-09-27T13:04:38.591" v="2079" actId="14100"/>
          <ac:spMkLst>
            <pc:docMk/>
            <pc:sldMk cId="3851159324" sldId="1119"/>
            <ac:spMk id="6" creationId="{B84E5836-97C9-B439-376C-3E573AD794C0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9" creationId="{35B166F4-8E9F-36D8-A02F-10663C29E937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0" creationId="{41EDA5F2-8D0A-29D2-9D1C-02DBEAF5EB94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1" creationId="{C3D4FD03-47A3-D3CF-1AE0-C97CB2FEECC2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2" creationId="{50E71954-C1F6-EE18-0D52-2FF997D855E7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3" creationId="{DEFA7077-37DC-D14A-FD08-6D8A99724AE3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4" creationId="{E1DCFBAF-1A83-2B42-571B-CAB56C353C9A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5" creationId="{1A8CA080-B39B-3E3E-92C7-167140C6D548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6" creationId="{CAD3C167-FFB7-FFE7-F8CD-10E887302F3C}"/>
          </ac:spMkLst>
        </pc:spChg>
        <pc:spChg chg="mod">
          <ac:chgData name="Kuonen Colm" userId="2076f80c-7b3f-463f-bccd-c5d8f8b26a59" providerId="ADAL" clId="{E957047C-57FD-42C1-8994-B7E2395BAFB8}" dt="2022-09-27T13:03:15.111" v="1982"/>
          <ac:spMkLst>
            <pc:docMk/>
            <pc:sldMk cId="3851159324" sldId="1119"/>
            <ac:spMk id="17" creationId="{8E030611-673F-DA90-2911-4F3DCD4D346D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0" creationId="{B25B42CA-9227-EF89-1B60-AEF175BE1192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1" creationId="{4466F99F-6510-3BC1-86A1-F99F3E254581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2" creationId="{BF684264-73B8-7D7A-FDBD-850464C9F023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3" creationId="{64192579-EEAB-1A0E-7996-F69B68FE69C3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4" creationId="{D2E31F6E-23BC-B082-3022-494DBE6C4FD6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5" creationId="{2F47DE57-FA02-E9CA-B637-BAB9CAAD993A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6" creationId="{45B7CD76-7AE5-9A1A-C0CC-EBC4868B72F2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7" creationId="{B77C1C91-143B-4217-03A4-F9645F983012}"/>
          </ac:spMkLst>
        </pc:spChg>
        <pc:spChg chg="mod">
          <ac:chgData name="Kuonen Colm" userId="2076f80c-7b3f-463f-bccd-c5d8f8b26a59" providerId="ADAL" clId="{E957047C-57FD-42C1-8994-B7E2395BAFB8}" dt="2022-09-27T13:03:22.383" v="1986"/>
          <ac:spMkLst>
            <pc:docMk/>
            <pc:sldMk cId="3851159324" sldId="1119"/>
            <ac:spMk id="28" creationId="{6461B842-09E6-E4CD-5E67-29E817C30359}"/>
          </ac:spMkLst>
        </pc:spChg>
        <pc:spChg chg="mod">
          <ac:chgData name="Kuonen Colm" userId="2076f80c-7b3f-463f-bccd-c5d8f8b26a59" providerId="ADAL" clId="{E957047C-57FD-42C1-8994-B7E2395BAFB8}" dt="2022-09-27T13:05:24.433" v="2085" actId="1076"/>
          <ac:spMkLst>
            <pc:docMk/>
            <pc:sldMk cId="3851159324" sldId="1119"/>
            <ac:spMk id="31" creationId="{0B0F2C13-18AB-7B3D-783C-0357E3409166}"/>
          </ac:spMkLst>
        </pc:spChg>
        <pc:spChg chg="mod">
          <ac:chgData name="Kuonen Colm" userId="2076f80c-7b3f-463f-bccd-c5d8f8b26a59" providerId="ADAL" clId="{E957047C-57FD-42C1-8994-B7E2395BAFB8}" dt="2022-09-27T13:05:29.034" v="2086" actId="1076"/>
          <ac:spMkLst>
            <pc:docMk/>
            <pc:sldMk cId="3851159324" sldId="1119"/>
            <ac:spMk id="32" creationId="{2128AB35-19FF-E1A3-FCB7-691860E613DA}"/>
          </ac:spMkLst>
        </pc:spChg>
        <pc:spChg chg="mod">
          <ac:chgData name="Kuonen Colm" userId="2076f80c-7b3f-463f-bccd-c5d8f8b26a59" providerId="ADAL" clId="{E957047C-57FD-42C1-8994-B7E2395BAFB8}" dt="2022-09-27T13:05:32.630" v="2087" actId="1076"/>
          <ac:spMkLst>
            <pc:docMk/>
            <pc:sldMk cId="3851159324" sldId="1119"/>
            <ac:spMk id="33" creationId="{FEBB6DB9-81FB-BA19-D347-3D85AB557AFC}"/>
          </ac:spMkLst>
        </pc:spChg>
        <pc:spChg chg="mod">
          <ac:chgData name="Kuonen Colm" userId="2076f80c-7b3f-463f-bccd-c5d8f8b26a59" providerId="ADAL" clId="{E957047C-57FD-42C1-8994-B7E2395BAFB8}" dt="2022-09-27T13:07:48.972" v="2156" actId="1076"/>
          <ac:spMkLst>
            <pc:docMk/>
            <pc:sldMk cId="3851159324" sldId="1119"/>
            <ac:spMk id="34" creationId="{D500307F-77B5-C7DE-0565-EBBCA0ABF5E4}"/>
          </ac:spMkLst>
        </pc:spChg>
        <pc:spChg chg="mod">
          <ac:chgData name="Kuonen Colm" userId="2076f80c-7b3f-463f-bccd-c5d8f8b26a59" providerId="ADAL" clId="{E957047C-57FD-42C1-8994-B7E2395BAFB8}" dt="2022-09-27T15:01:12.998" v="2698" actId="20577"/>
          <ac:spMkLst>
            <pc:docMk/>
            <pc:sldMk cId="3851159324" sldId="1119"/>
            <ac:spMk id="35" creationId="{0A0BF0D5-2167-7078-FD03-C4B367799E7B}"/>
          </ac:spMkLst>
        </pc:spChg>
        <pc:spChg chg="mod">
          <ac:chgData name="Kuonen Colm" userId="2076f80c-7b3f-463f-bccd-c5d8f8b26a59" providerId="ADAL" clId="{E957047C-57FD-42C1-8994-B7E2395BAFB8}" dt="2022-09-27T13:07:55.062" v="2157" actId="1076"/>
          <ac:spMkLst>
            <pc:docMk/>
            <pc:sldMk cId="3851159324" sldId="1119"/>
            <ac:spMk id="36" creationId="{0A262AEA-9F69-3E6C-1042-BAFF9DB430DE}"/>
          </ac:spMkLst>
        </pc:spChg>
        <pc:spChg chg="mod">
          <ac:chgData name="Kuonen Colm" userId="2076f80c-7b3f-463f-bccd-c5d8f8b26a59" providerId="ADAL" clId="{E957047C-57FD-42C1-8994-B7E2395BAFB8}" dt="2022-09-27T13:05:08.859" v="2082"/>
          <ac:spMkLst>
            <pc:docMk/>
            <pc:sldMk cId="3851159324" sldId="1119"/>
            <ac:spMk id="37" creationId="{9043F64E-1037-10E9-90D2-6883B11ED1A2}"/>
          </ac:spMkLst>
        </pc:spChg>
        <pc:spChg chg="mod">
          <ac:chgData name="Kuonen Colm" userId="2076f80c-7b3f-463f-bccd-c5d8f8b26a59" providerId="ADAL" clId="{E957047C-57FD-42C1-8994-B7E2395BAFB8}" dt="2022-09-27T13:05:08.859" v="2082"/>
          <ac:spMkLst>
            <pc:docMk/>
            <pc:sldMk cId="3851159324" sldId="1119"/>
            <ac:spMk id="38" creationId="{BDAFAB67-5900-8704-53AD-0D553E59C514}"/>
          </ac:spMkLst>
        </pc:spChg>
        <pc:spChg chg="mod">
          <ac:chgData name="Kuonen Colm" userId="2076f80c-7b3f-463f-bccd-c5d8f8b26a59" providerId="ADAL" clId="{E957047C-57FD-42C1-8994-B7E2395BAFB8}" dt="2022-09-27T13:05:08.859" v="2082"/>
          <ac:spMkLst>
            <pc:docMk/>
            <pc:sldMk cId="3851159324" sldId="1119"/>
            <ac:spMk id="39" creationId="{5B46BA02-ABFF-36AC-C000-5E853FA98F82}"/>
          </ac:spMkLst>
        </pc:spChg>
        <pc:grpChg chg="add del mod">
          <ac:chgData name="Kuonen Colm" userId="2076f80c-7b3f-463f-bccd-c5d8f8b26a59" providerId="ADAL" clId="{E957047C-57FD-42C1-8994-B7E2395BAFB8}" dt="2022-09-27T13:03:19.024" v="1985" actId="478"/>
          <ac:grpSpMkLst>
            <pc:docMk/>
            <pc:sldMk cId="3851159324" sldId="1119"/>
            <ac:grpSpMk id="7" creationId="{D39AD613-E02E-914A-B2B5-2A83568A0C16}"/>
          </ac:grpSpMkLst>
        </pc:grpChg>
        <pc:grpChg chg="add del mod">
          <ac:chgData name="Kuonen Colm" userId="2076f80c-7b3f-463f-bccd-c5d8f8b26a59" providerId="ADAL" clId="{E957047C-57FD-42C1-8994-B7E2395BAFB8}" dt="2022-09-27T13:03:46.184" v="1994" actId="478"/>
          <ac:grpSpMkLst>
            <pc:docMk/>
            <pc:sldMk cId="3851159324" sldId="1119"/>
            <ac:grpSpMk id="18" creationId="{CB64EDF0-E13C-7F3F-4886-AEE139247897}"/>
          </ac:grpSpMkLst>
        </pc:grpChg>
        <pc:grpChg chg="add mod">
          <ac:chgData name="Kuonen Colm" userId="2076f80c-7b3f-463f-bccd-c5d8f8b26a59" providerId="ADAL" clId="{E957047C-57FD-42C1-8994-B7E2395BAFB8}" dt="2022-09-27T13:06:59.268" v="2103" actId="1076"/>
          <ac:grpSpMkLst>
            <pc:docMk/>
            <pc:sldMk cId="3851159324" sldId="1119"/>
            <ac:grpSpMk id="29" creationId="{A1213361-8E0F-780E-9A08-7F43A914275D}"/>
          </ac:grpSpMkLst>
        </pc:grpChg>
        <pc:picChg chg="mod">
          <ac:chgData name="Kuonen Colm" userId="2076f80c-7b3f-463f-bccd-c5d8f8b26a59" providerId="ADAL" clId="{E957047C-57FD-42C1-8994-B7E2395BAFB8}" dt="2022-09-27T13:03:15.111" v="1982"/>
          <ac:picMkLst>
            <pc:docMk/>
            <pc:sldMk cId="3851159324" sldId="1119"/>
            <ac:picMk id="8" creationId="{C1F37690-9A83-4258-2D17-3AB93E44879B}"/>
          </ac:picMkLst>
        </pc:picChg>
        <pc:picChg chg="mod">
          <ac:chgData name="Kuonen Colm" userId="2076f80c-7b3f-463f-bccd-c5d8f8b26a59" providerId="ADAL" clId="{E957047C-57FD-42C1-8994-B7E2395BAFB8}" dt="2022-09-27T13:03:36.141" v="1991" actId="14100"/>
          <ac:picMkLst>
            <pc:docMk/>
            <pc:sldMk cId="3851159324" sldId="1119"/>
            <ac:picMk id="19" creationId="{65C930F5-DB1E-9D0D-3714-86F7839FAC4C}"/>
          </ac:picMkLst>
        </pc:picChg>
        <pc:picChg chg="mod">
          <ac:chgData name="Kuonen Colm" userId="2076f80c-7b3f-463f-bccd-c5d8f8b26a59" providerId="ADAL" clId="{E957047C-57FD-42C1-8994-B7E2395BAFB8}" dt="2022-09-27T13:06:47.290" v="2101" actId="1076"/>
          <ac:picMkLst>
            <pc:docMk/>
            <pc:sldMk cId="3851159324" sldId="1119"/>
            <ac:picMk id="30" creationId="{071861AC-903F-B7D9-4B59-8D66AF23C0E7}"/>
          </ac:picMkLst>
        </pc:picChg>
        <pc:picChg chg="add mod">
          <ac:chgData name="Kuonen Colm" userId="2076f80c-7b3f-463f-bccd-c5d8f8b26a59" providerId="ADAL" clId="{E957047C-57FD-42C1-8994-B7E2395BAFB8}" dt="2022-09-27T14:39:03.306" v="2645" actId="1076"/>
          <ac:picMkLst>
            <pc:docMk/>
            <pc:sldMk cId="3851159324" sldId="1119"/>
            <ac:picMk id="40" creationId="{E6B16A9F-4936-86B7-5D59-7086A9220FC1}"/>
          </ac:picMkLst>
        </pc:picChg>
      </pc:sldChg>
      <pc:sldChg chg="add del">
        <pc:chgData name="Kuonen Colm" userId="2076f80c-7b3f-463f-bccd-c5d8f8b26a59" providerId="ADAL" clId="{E957047C-57FD-42C1-8994-B7E2395BAFB8}" dt="2022-09-27T13:26:47.287" v="2161" actId="47"/>
        <pc:sldMkLst>
          <pc:docMk/>
          <pc:sldMk cId="2869532846" sldId="1120"/>
        </pc:sldMkLst>
      </pc:sldChg>
      <pc:sldChg chg="add">
        <pc:chgData name="Kuonen Colm" userId="2076f80c-7b3f-463f-bccd-c5d8f8b26a59" providerId="ADAL" clId="{E957047C-57FD-42C1-8994-B7E2395BAFB8}" dt="2022-09-27T13:26:49.946" v="2162"/>
        <pc:sldMkLst>
          <pc:docMk/>
          <pc:sldMk cId="3942696646" sldId="1149"/>
        </pc:sldMkLst>
      </pc:sldChg>
      <pc:sldChg chg="addSp delSp modSp add mod ord">
        <pc:chgData name="Kuonen Colm" userId="2076f80c-7b3f-463f-bccd-c5d8f8b26a59" providerId="ADAL" clId="{E957047C-57FD-42C1-8994-B7E2395BAFB8}" dt="2022-09-27T15:06:09.808" v="2709" actId="166"/>
        <pc:sldMkLst>
          <pc:docMk/>
          <pc:sldMk cId="2903574232" sldId="1150"/>
        </pc:sldMkLst>
        <pc:spChg chg="mod">
          <ac:chgData name="Kuonen Colm" userId="2076f80c-7b3f-463f-bccd-c5d8f8b26a59" providerId="ADAL" clId="{E957047C-57FD-42C1-8994-B7E2395BAFB8}" dt="2022-09-27T13:47:11.722" v="2228" actId="20577"/>
          <ac:spMkLst>
            <pc:docMk/>
            <pc:sldMk cId="2903574232" sldId="1150"/>
            <ac:spMk id="2" creationId="{F16150C2-93CD-9591-EAB5-A01CD3809D3A}"/>
          </ac:spMkLst>
        </pc:spChg>
        <pc:graphicFrameChg chg="add del mod">
          <ac:chgData name="Kuonen Colm" userId="2076f80c-7b3f-463f-bccd-c5d8f8b26a59" providerId="ADAL" clId="{E957047C-57FD-42C1-8994-B7E2395BAFB8}" dt="2022-09-27T13:51:58.881" v="2255" actId="478"/>
          <ac:graphicFrameMkLst>
            <pc:docMk/>
            <pc:sldMk cId="2903574232" sldId="1150"/>
            <ac:graphicFrameMk id="5" creationId="{03D0A138-DD7B-90B0-2842-95C09B37135E}"/>
          </ac:graphicFrameMkLst>
        </pc:graphicFrameChg>
        <pc:graphicFrameChg chg="add mod">
          <ac:chgData name="Kuonen Colm" userId="2076f80c-7b3f-463f-bccd-c5d8f8b26a59" providerId="ADAL" clId="{E957047C-57FD-42C1-8994-B7E2395BAFB8}" dt="2022-09-27T14:50:51.878" v="2659" actId="1076"/>
          <ac:graphicFrameMkLst>
            <pc:docMk/>
            <pc:sldMk cId="2903574232" sldId="1150"/>
            <ac:graphicFrameMk id="6" creationId="{BC7083F2-2D3D-7CF8-0138-57F98351EB20}"/>
          </ac:graphicFrameMkLst>
        </pc:graphicFrameChg>
        <pc:picChg chg="del">
          <ac:chgData name="Kuonen Colm" userId="2076f80c-7b3f-463f-bccd-c5d8f8b26a59" providerId="ADAL" clId="{E957047C-57FD-42C1-8994-B7E2395BAFB8}" dt="2022-09-27T13:47:13.734" v="2229" actId="478"/>
          <ac:picMkLst>
            <pc:docMk/>
            <pc:sldMk cId="2903574232" sldId="1150"/>
            <ac:picMk id="3" creationId="{BCB88958-1FB6-0F44-703A-0725A563AC9A}"/>
          </ac:picMkLst>
        </pc:picChg>
        <pc:picChg chg="del">
          <ac:chgData name="Kuonen Colm" userId="2076f80c-7b3f-463f-bccd-c5d8f8b26a59" providerId="ADAL" clId="{E957047C-57FD-42C1-8994-B7E2395BAFB8}" dt="2022-09-27T13:47:15.357" v="2230" actId="478"/>
          <ac:picMkLst>
            <pc:docMk/>
            <pc:sldMk cId="2903574232" sldId="1150"/>
            <ac:picMk id="4" creationId="{94293BEB-1CF0-132D-5413-A6BE971F8D01}"/>
          </ac:picMkLst>
        </pc:picChg>
        <pc:picChg chg="add mod">
          <ac:chgData name="Kuonen Colm" userId="2076f80c-7b3f-463f-bccd-c5d8f8b26a59" providerId="ADAL" clId="{E957047C-57FD-42C1-8994-B7E2395BAFB8}" dt="2022-09-27T15:06:03.484" v="2707" actId="1076"/>
          <ac:picMkLst>
            <pc:docMk/>
            <pc:sldMk cId="2903574232" sldId="1150"/>
            <ac:picMk id="7" creationId="{5127CE21-C77D-00C8-1837-388EEFFE355D}"/>
          </ac:picMkLst>
        </pc:picChg>
        <pc:picChg chg="add mod ord">
          <ac:chgData name="Kuonen Colm" userId="2076f80c-7b3f-463f-bccd-c5d8f8b26a59" providerId="ADAL" clId="{E957047C-57FD-42C1-8994-B7E2395BAFB8}" dt="2022-09-27T15:06:09.808" v="2709" actId="166"/>
          <ac:picMkLst>
            <pc:docMk/>
            <pc:sldMk cId="2903574232" sldId="1150"/>
            <ac:picMk id="8" creationId="{58C51707-BDFF-98E6-8F3E-5C4E51BD44B3}"/>
          </ac:picMkLst>
        </pc:picChg>
        <pc:picChg chg="add mod ord">
          <ac:chgData name="Kuonen Colm" userId="2076f80c-7b3f-463f-bccd-c5d8f8b26a59" providerId="ADAL" clId="{E957047C-57FD-42C1-8994-B7E2395BAFB8}" dt="2022-09-27T15:06:06.982" v="2708" actId="1076"/>
          <ac:picMkLst>
            <pc:docMk/>
            <pc:sldMk cId="2903574232" sldId="1150"/>
            <ac:picMk id="9" creationId="{C61A49E8-EFE6-3D52-A9EE-88531133FFA3}"/>
          </ac:picMkLst>
        </pc:picChg>
        <pc:picChg chg="add mod">
          <ac:chgData name="Kuonen Colm" userId="2076f80c-7b3f-463f-bccd-c5d8f8b26a59" providerId="ADAL" clId="{E957047C-57FD-42C1-8994-B7E2395BAFB8}" dt="2022-09-27T15:05:42.258" v="2705" actId="1076"/>
          <ac:picMkLst>
            <pc:docMk/>
            <pc:sldMk cId="2903574232" sldId="1150"/>
            <ac:picMk id="10" creationId="{DF8C036C-8504-5F21-E6C3-67576CF0593D}"/>
          </ac:picMkLst>
        </pc:picChg>
      </pc:sldChg>
      <pc:sldChg chg="addSp delSp modSp add mod">
        <pc:chgData name="Kuonen Colm" userId="2076f80c-7b3f-463f-bccd-c5d8f8b26a59" providerId="ADAL" clId="{E957047C-57FD-42C1-8994-B7E2395BAFB8}" dt="2022-09-27T13:47:22.302" v="2236" actId="478"/>
        <pc:sldMkLst>
          <pc:docMk/>
          <pc:sldMk cId="3114056773" sldId="1151"/>
        </pc:sldMkLst>
        <pc:picChg chg="add del mod">
          <ac:chgData name="Kuonen Colm" userId="2076f80c-7b3f-463f-bccd-c5d8f8b26a59" providerId="ADAL" clId="{E957047C-57FD-42C1-8994-B7E2395BAFB8}" dt="2022-09-27T13:47:22.302" v="2236" actId="478"/>
          <ac:picMkLst>
            <pc:docMk/>
            <pc:sldMk cId="3114056773" sldId="1151"/>
            <ac:picMk id="3" creationId="{BCB88958-1FB6-0F44-703A-0725A563AC9A}"/>
          </ac:picMkLst>
        </pc:picChg>
        <pc:picChg chg="add del">
          <ac:chgData name="Kuonen Colm" userId="2076f80c-7b3f-463f-bccd-c5d8f8b26a59" providerId="ADAL" clId="{E957047C-57FD-42C1-8994-B7E2395BAFB8}" dt="2022-09-27T13:47:21.977" v="2235" actId="478"/>
          <ac:picMkLst>
            <pc:docMk/>
            <pc:sldMk cId="3114056773" sldId="1151"/>
            <ac:picMk id="4" creationId="{94293BEB-1CF0-132D-5413-A6BE971F8D01}"/>
          </ac:picMkLst>
        </pc:picChg>
      </pc:sldChg>
      <pc:sldChg chg="modSp add mod">
        <pc:chgData name="Kuonen Colm" userId="2076f80c-7b3f-463f-bccd-c5d8f8b26a59" providerId="ADAL" clId="{E957047C-57FD-42C1-8994-B7E2395BAFB8}" dt="2022-09-27T14:03:32.109" v="2371" actId="5793"/>
        <pc:sldMkLst>
          <pc:docMk/>
          <pc:sldMk cId="2077034105" sldId="1152"/>
        </pc:sldMkLst>
        <pc:spChg chg="mod">
          <ac:chgData name="Kuonen Colm" userId="2076f80c-7b3f-463f-bccd-c5d8f8b26a59" providerId="ADAL" clId="{E957047C-57FD-42C1-8994-B7E2395BAFB8}" dt="2022-09-27T14:03:32.109" v="2371" actId="5793"/>
          <ac:spMkLst>
            <pc:docMk/>
            <pc:sldMk cId="2077034105" sldId="1152"/>
            <ac:spMk id="2" creationId="{5C6E8BFA-9077-F17A-1622-4C9E8B42D5DC}"/>
          </ac:spMkLst>
        </pc:spChg>
        <pc:spChg chg="mod">
          <ac:chgData name="Kuonen Colm" userId="2076f80c-7b3f-463f-bccd-c5d8f8b26a59" providerId="ADAL" clId="{E957047C-57FD-42C1-8994-B7E2395BAFB8}" dt="2022-09-27T14:00:16.033" v="2337" actId="14100"/>
          <ac:spMkLst>
            <pc:docMk/>
            <pc:sldMk cId="2077034105" sldId="1152"/>
            <ac:spMk id="6" creationId="{AE49F9E8-0DD1-0566-CEC9-3C0A97C8F782}"/>
          </ac:spMkLst>
        </pc:spChg>
      </pc:sldChg>
      <pc:sldChg chg="addSp delSp modSp add mod">
        <pc:chgData name="Kuonen Colm" userId="2076f80c-7b3f-463f-bccd-c5d8f8b26a59" providerId="ADAL" clId="{E957047C-57FD-42C1-8994-B7E2395BAFB8}" dt="2022-09-27T14:33:57.599" v="2643" actId="20577"/>
        <pc:sldMkLst>
          <pc:docMk/>
          <pc:sldMk cId="3321192687" sldId="1153"/>
        </pc:sldMkLst>
        <pc:spChg chg="mod">
          <ac:chgData name="Kuonen Colm" userId="2076f80c-7b3f-463f-bccd-c5d8f8b26a59" providerId="ADAL" clId="{E957047C-57FD-42C1-8994-B7E2395BAFB8}" dt="2022-09-27T14:33:57.599" v="2643" actId="20577"/>
          <ac:spMkLst>
            <pc:docMk/>
            <pc:sldMk cId="3321192687" sldId="1153"/>
            <ac:spMk id="2" creationId="{C6885609-939A-F090-248B-C892C1B3C94E}"/>
          </ac:spMkLst>
        </pc:spChg>
        <pc:spChg chg="del">
          <ac:chgData name="Kuonen Colm" userId="2076f80c-7b3f-463f-bccd-c5d8f8b26a59" providerId="ADAL" clId="{E957047C-57FD-42C1-8994-B7E2395BAFB8}" dt="2022-09-27T14:32:05.493" v="2488" actId="478"/>
          <ac:spMkLst>
            <pc:docMk/>
            <pc:sldMk cId="3321192687" sldId="1153"/>
            <ac:spMk id="4" creationId="{7FFF148E-942F-0C29-4387-8628B84D1063}"/>
          </ac:spMkLst>
        </pc:spChg>
        <pc:spChg chg="del">
          <ac:chgData name="Kuonen Colm" userId="2076f80c-7b3f-463f-bccd-c5d8f8b26a59" providerId="ADAL" clId="{E957047C-57FD-42C1-8994-B7E2395BAFB8}" dt="2022-09-27T14:24:00.239" v="2426" actId="478"/>
          <ac:spMkLst>
            <pc:docMk/>
            <pc:sldMk cId="3321192687" sldId="1153"/>
            <ac:spMk id="5" creationId="{3223E0B8-7500-9C70-82A4-F7CC0162B38B}"/>
          </ac:spMkLst>
        </pc:spChg>
        <pc:spChg chg="del mod">
          <ac:chgData name="Kuonen Colm" userId="2076f80c-7b3f-463f-bccd-c5d8f8b26a59" providerId="ADAL" clId="{E957047C-57FD-42C1-8994-B7E2395BAFB8}" dt="2022-09-27T14:29:34.147" v="2469" actId="478"/>
          <ac:spMkLst>
            <pc:docMk/>
            <pc:sldMk cId="3321192687" sldId="1153"/>
            <ac:spMk id="6" creationId="{B84E5836-97C9-B439-376C-3E573AD794C0}"/>
          </ac:spMkLst>
        </pc:spChg>
        <pc:spChg chg="add del mod">
          <ac:chgData name="Kuonen Colm" userId="2076f80c-7b3f-463f-bccd-c5d8f8b26a59" providerId="ADAL" clId="{E957047C-57FD-42C1-8994-B7E2395BAFB8}" dt="2022-09-27T14:24:01.815" v="2428" actId="478"/>
          <ac:spMkLst>
            <pc:docMk/>
            <pc:sldMk cId="3321192687" sldId="1153"/>
            <ac:spMk id="7" creationId="{D6D51EDB-C05A-DEFF-782F-1CE3F137D8A5}"/>
          </ac:spMkLst>
        </pc:spChg>
        <pc:spChg chg="add del mod">
          <ac:chgData name="Kuonen Colm" userId="2076f80c-7b3f-463f-bccd-c5d8f8b26a59" providerId="ADAL" clId="{E957047C-57FD-42C1-8994-B7E2395BAFB8}" dt="2022-09-27T14:29:38.372" v="2470" actId="478"/>
          <ac:spMkLst>
            <pc:docMk/>
            <pc:sldMk cId="3321192687" sldId="1153"/>
            <ac:spMk id="17" creationId="{A7C91693-9654-AC39-E733-6E45BF7C4230}"/>
          </ac:spMkLst>
        </pc:spChg>
        <pc:spChg chg="add del mod">
          <ac:chgData name="Kuonen Colm" userId="2076f80c-7b3f-463f-bccd-c5d8f8b26a59" providerId="ADAL" clId="{E957047C-57FD-42C1-8994-B7E2395BAFB8}" dt="2022-09-27T14:32:07.775" v="2490" actId="478"/>
          <ac:spMkLst>
            <pc:docMk/>
            <pc:sldMk cId="3321192687" sldId="1153"/>
            <ac:spMk id="19" creationId="{BD2CD93F-1B7F-FC73-011B-1B311B23DCCF}"/>
          </ac:spMkLst>
        </pc:spChg>
        <pc:grpChg chg="del">
          <ac:chgData name="Kuonen Colm" userId="2076f80c-7b3f-463f-bccd-c5d8f8b26a59" providerId="ADAL" clId="{E957047C-57FD-42C1-8994-B7E2395BAFB8}" dt="2022-09-27T14:24:04.003" v="2429" actId="478"/>
          <ac:grpSpMkLst>
            <pc:docMk/>
            <pc:sldMk cId="3321192687" sldId="1153"/>
            <ac:grpSpMk id="29" creationId="{A1213361-8E0F-780E-9A08-7F43A914275D}"/>
          </ac:grpSpMkLst>
        </pc:grpChg>
        <pc:picChg chg="add mod">
          <ac:chgData name="Kuonen Colm" userId="2076f80c-7b3f-463f-bccd-c5d8f8b26a59" providerId="ADAL" clId="{E957047C-57FD-42C1-8994-B7E2395BAFB8}" dt="2022-09-27T14:33:33.366" v="2590" actId="1076"/>
          <ac:picMkLst>
            <pc:docMk/>
            <pc:sldMk cId="3321192687" sldId="1153"/>
            <ac:picMk id="9" creationId="{E46E2DD9-87B8-BE8C-60B5-0575D762036A}"/>
          </ac:picMkLst>
        </pc:picChg>
        <pc:picChg chg="add mod">
          <ac:chgData name="Kuonen Colm" userId="2076f80c-7b3f-463f-bccd-c5d8f8b26a59" providerId="ADAL" clId="{E957047C-57FD-42C1-8994-B7E2395BAFB8}" dt="2022-09-27T14:33:33.366" v="2590" actId="1076"/>
          <ac:picMkLst>
            <pc:docMk/>
            <pc:sldMk cId="3321192687" sldId="1153"/>
            <ac:picMk id="11" creationId="{7CBA5FD0-E4AA-4930-AF5B-C200D06E9AD8}"/>
          </ac:picMkLst>
        </pc:picChg>
        <pc:picChg chg="add mod">
          <ac:chgData name="Kuonen Colm" userId="2076f80c-7b3f-463f-bccd-c5d8f8b26a59" providerId="ADAL" clId="{E957047C-57FD-42C1-8994-B7E2395BAFB8}" dt="2022-09-27T14:33:33.366" v="2590" actId="1076"/>
          <ac:picMkLst>
            <pc:docMk/>
            <pc:sldMk cId="3321192687" sldId="1153"/>
            <ac:picMk id="13" creationId="{169B40F6-CA56-7C78-9A7A-A7B7C5CA9326}"/>
          </ac:picMkLst>
        </pc:picChg>
        <pc:picChg chg="add mod">
          <ac:chgData name="Kuonen Colm" userId="2076f80c-7b3f-463f-bccd-c5d8f8b26a59" providerId="ADAL" clId="{E957047C-57FD-42C1-8994-B7E2395BAFB8}" dt="2022-09-27T14:33:33.366" v="2590" actId="1076"/>
          <ac:picMkLst>
            <pc:docMk/>
            <pc:sldMk cId="3321192687" sldId="1153"/>
            <ac:picMk id="15" creationId="{49F9C470-9DC9-9BDF-66CE-7E1F64F37949}"/>
          </ac:picMkLst>
        </pc:picChg>
        <pc:picChg chg="add mod">
          <ac:chgData name="Kuonen Colm" userId="2076f80c-7b3f-463f-bccd-c5d8f8b26a59" providerId="ADAL" clId="{E957047C-57FD-42C1-8994-B7E2395BAFB8}" dt="2022-09-27T14:30:21.695" v="2481" actId="1076"/>
          <ac:picMkLst>
            <pc:docMk/>
            <pc:sldMk cId="3321192687" sldId="1153"/>
            <ac:picMk id="7170" creationId="{95FCA93F-DBB6-4254-5166-9F245E1AA26D}"/>
          </ac:picMkLst>
        </pc:picChg>
      </pc:sldChg>
    </pc:docChg>
  </pc:docChgLst>
  <pc:docChgLst>
    <pc:chgData name="Kuonen Colm" userId="2076f80c-7b3f-463f-bccd-c5d8f8b26a59" providerId="ADAL" clId="{65BF0D1A-98C4-4DB7-876D-69D84D8EFACD}"/>
    <pc:docChg chg="undo custSel addSld delSld modSld sldOrd">
      <pc:chgData name="Kuonen Colm" userId="2076f80c-7b3f-463f-bccd-c5d8f8b26a59" providerId="ADAL" clId="{65BF0D1A-98C4-4DB7-876D-69D84D8EFACD}" dt="2022-10-21T11:53:00.105" v="2610" actId="47"/>
      <pc:docMkLst>
        <pc:docMk/>
      </pc:docMkLst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0" sldId="256"/>
        </pc:sldMkLst>
      </pc:sldChg>
      <pc:sldChg chg="addSp delSp modSp add mod">
        <pc:chgData name="Kuonen Colm" userId="2076f80c-7b3f-463f-bccd-c5d8f8b26a59" providerId="ADAL" clId="{65BF0D1A-98C4-4DB7-876D-69D84D8EFACD}" dt="2022-10-13T14:21:41.636" v="1343" actId="1036"/>
        <pc:sldMkLst>
          <pc:docMk/>
          <pc:sldMk cId="0" sldId="257"/>
        </pc:sldMkLst>
        <pc:spChg chg="add mod">
          <ac:chgData name="Kuonen Colm" userId="2076f80c-7b3f-463f-bccd-c5d8f8b26a59" providerId="ADAL" clId="{65BF0D1A-98C4-4DB7-876D-69D84D8EFACD}" dt="2022-10-13T14:15:48.776" v="1256" actId="5793"/>
          <ac:spMkLst>
            <pc:docMk/>
            <pc:sldMk cId="0" sldId="257"/>
            <ac:spMk id="2" creationId="{A78D318A-3B99-108F-A7A5-C3426FB35E50}"/>
          </ac:spMkLst>
        </pc:spChg>
        <pc:spChg chg="add del mod">
          <ac:chgData name="Kuonen Colm" userId="2076f80c-7b3f-463f-bccd-c5d8f8b26a59" providerId="ADAL" clId="{65BF0D1A-98C4-4DB7-876D-69D84D8EFACD}" dt="2022-10-13T14:15:50.178" v="1258"/>
          <ac:spMkLst>
            <pc:docMk/>
            <pc:sldMk cId="0" sldId="257"/>
            <ac:spMk id="3" creationId="{CE013D7B-E7AF-D66E-42DA-4BAF421EB87A}"/>
          </ac:spMkLst>
        </pc:spChg>
        <pc:spChg chg="add mod">
          <ac:chgData name="Kuonen Colm" userId="2076f80c-7b3f-463f-bccd-c5d8f8b26a59" providerId="ADAL" clId="{65BF0D1A-98C4-4DB7-876D-69D84D8EFACD}" dt="2022-10-13T14:15:59.409" v="1260" actId="1076"/>
          <ac:spMkLst>
            <pc:docMk/>
            <pc:sldMk cId="0" sldId="257"/>
            <ac:spMk id="4" creationId="{BAFF0E44-1312-20B4-12EE-2DECDCF384E5}"/>
          </ac:spMkLst>
        </pc:spChg>
        <pc:spChg chg="add mod">
          <ac:chgData name="Kuonen Colm" userId="2076f80c-7b3f-463f-bccd-c5d8f8b26a59" providerId="ADAL" clId="{65BF0D1A-98C4-4DB7-876D-69D84D8EFACD}" dt="2022-10-13T14:16:10.006" v="1262" actId="1076"/>
          <ac:spMkLst>
            <pc:docMk/>
            <pc:sldMk cId="0" sldId="257"/>
            <ac:spMk id="5" creationId="{622119DC-E2EA-7C3E-52A2-7941B265939E}"/>
          </ac:spMkLst>
        </pc:spChg>
        <pc:spChg chg="add mod">
          <ac:chgData name="Kuonen Colm" userId="2076f80c-7b3f-463f-bccd-c5d8f8b26a59" providerId="ADAL" clId="{65BF0D1A-98C4-4DB7-876D-69D84D8EFACD}" dt="2022-10-13T14:16:22.108" v="1266" actId="14100"/>
          <ac:spMkLst>
            <pc:docMk/>
            <pc:sldMk cId="0" sldId="257"/>
            <ac:spMk id="6" creationId="{D53C8EB5-17C3-8B56-7A29-5942F5488D92}"/>
          </ac:spMkLst>
        </pc:spChg>
        <pc:spChg chg="add mod">
          <ac:chgData name="Kuonen Colm" userId="2076f80c-7b3f-463f-bccd-c5d8f8b26a59" providerId="ADAL" clId="{65BF0D1A-98C4-4DB7-876D-69D84D8EFACD}" dt="2022-10-13T14:16:31.520" v="1268" actId="1076"/>
          <ac:spMkLst>
            <pc:docMk/>
            <pc:sldMk cId="0" sldId="257"/>
            <ac:spMk id="7" creationId="{63847C43-A6BE-6904-ADAA-56C409E3EDF8}"/>
          </ac:spMkLst>
        </pc:spChg>
        <pc:spChg chg="add mod">
          <ac:chgData name="Kuonen Colm" userId="2076f80c-7b3f-463f-bccd-c5d8f8b26a59" providerId="ADAL" clId="{65BF0D1A-98C4-4DB7-876D-69D84D8EFACD}" dt="2022-10-13T14:17:02.466" v="1278" actId="1076"/>
          <ac:spMkLst>
            <pc:docMk/>
            <pc:sldMk cId="0" sldId="257"/>
            <ac:spMk id="8" creationId="{6AFC9FCC-50AB-8EDF-8A2C-551093C68BC5}"/>
          </ac:spMkLst>
        </pc:spChg>
        <pc:spChg chg="add mod">
          <ac:chgData name="Kuonen Colm" userId="2076f80c-7b3f-463f-bccd-c5d8f8b26a59" providerId="ADAL" clId="{65BF0D1A-98C4-4DB7-876D-69D84D8EFACD}" dt="2022-10-13T14:17:08.350" v="1280" actId="1076"/>
          <ac:spMkLst>
            <pc:docMk/>
            <pc:sldMk cId="0" sldId="257"/>
            <ac:spMk id="9" creationId="{14D4192B-E02C-3E88-0509-27779A0120FB}"/>
          </ac:spMkLst>
        </pc:spChg>
        <pc:spChg chg="add mod">
          <ac:chgData name="Kuonen Colm" userId="2076f80c-7b3f-463f-bccd-c5d8f8b26a59" providerId="ADAL" clId="{65BF0D1A-98C4-4DB7-876D-69D84D8EFACD}" dt="2022-10-13T14:17:14.556" v="1282" actId="1076"/>
          <ac:spMkLst>
            <pc:docMk/>
            <pc:sldMk cId="0" sldId="257"/>
            <ac:spMk id="10" creationId="{64241B0D-A885-8CDE-F9F6-93037595E8B8}"/>
          </ac:spMkLst>
        </pc:spChg>
        <pc:spChg chg="add mod">
          <ac:chgData name="Kuonen Colm" userId="2076f80c-7b3f-463f-bccd-c5d8f8b26a59" providerId="ADAL" clId="{65BF0D1A-98C4-4DB7-876D-69D84D8EFACD}" dt="2022-10-13T14:17:20.385" v="1284" actId="1076"/>
          <ac:spMkLst>
            <pc:docMk/>
            <pc:sldMk cId="0" sldId="257"/>
            <ac:spMk id="11" creationId="{34CCDAE2-94C7-2AFE-4684-BA2D025E31BD}"/>
          </ac:spMkLst>
        </pc:spChg>
        <pc:spChg chg="add del mod">
          <ac:chgData name="Kuonen Colm" userId="2076f80c-7b3f-463f-bccd-c5d8f8b26a59" providerId="ADAL" clId="{65BF0D1A-98C4-4DB7-876D-69D84D8EFACD}" dt="2022-10-13T14:17:34.418" v="1287"/>
          <ac:spMkLst>
            <pc:docMk/>
            <pc:sldMk cId="0" sldId="257"/>
            <ac:spMk id="12" creationId="{97BB5AF3-AE0E-7618-3A7A-A474A2AAF5DF}"/>
          </ac:spMkLst>
        </pc:spChg>
        <pc:spChg chg="add mod">
          <ac:chgData name="Kuonen Colm" userId="2076f80c-7b3f-463f-bccd-c5d8f8b26a59" providerId="ADAL" clId="{65BF0D1A-98C4-4DB7-876D-69D84D8EFACD}" dt="2022-10-13T14:18:16.827" v="1316" actId="20577"/>
          <ac:spMkLst>
            <pc:docMk/>
            <pc:sldMk cId="0" sldId="257"/>
            <ac:spMk id="13" creationId="{8FB4EA61-6686-49C5-3DEB-70EE6BF7392B}"/>
          </ac:spMkLst>
        </pc:spChg>
        <pc:spChg chg="del">
          <ac:chgData name="Kuonen Colm" userId="2076f80c-7b3f-463f-bccd-c5d8f8b26a59" providerId="ADAL" clId="{65BF0D1A-98C4-4DB7-876D-69D84D8EFACD}" dt="2022-10-13T14:14:49.397" v="1236" actId="478"/>
          <ac:spMkLst>
            <pc:docMk/>
            <pc:sldMk cId="0" sldId="257"/>
            <ac:spMk id="117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4:21.229" v="1234" actId="478"/>
          <ac:spMkLst>
            <pc:docMk/>
            <pc:sldMk cId="0" sldId="257"/>
            <ac:spMk id="118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7:31.653" v="1285" actId="478"/>
          <ac:spMkLst>
            <pc:docMk/>
            <pc:sldMk cId="0" sldId="257"/>
            <ac:spMk id="119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8:24.595" v="1320" actId="478"/>
          <ac:spMkLst>
            <pc:docMk/>
            <pc:sldMk cId="0" sldId="257"/>
            <ac:spMk id="120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8:22.075" v="1319" actId="478"/>
          <ac:spMkLst>
            <pc:docMk/>
            <pc:sldMk cId="0" sldId="257"/>
            <ac:spMk id="121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8:21.213" v="1318" actId="478"/>
          <ac:spMkLst>
            <pc:docMk/>
            <pc:sldMk cId="0" sldId="257"/>
            <ac:spMk id="122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8:20.572" v="1317" actId="478"/>
          <ac:spMkLst>
            <pc:docMk/>
            <pc:sldMk cId="0" sldId="257"/>
            <ac:spMk id="123" creationId="{00000000-0000-0000-0000-000000000000}"/>
          </ac:spMkLst>
        </pc:spChg>
        <pc:spChg chg="del mod">
          <ac:chgData name="Kuonen Colm" userId="2076f80c-7b3f-463f-bccd-c5d8f8b26a59" providerId="ADAL" clId="{65BF0D1A-98C4-4DB7-876D-69D84D8EFACD}" dt="2022-10-13T14:15:14.130" v="1242" actId="478"/>
          <ac:spMkLst>
            <pc:docMk/>
            <pc:sldMk cId="0" sldId="257"/>
            <ac:spMk id="124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5:15.922" v="1243" actId="478"/>
          <ac:spMkLst>
            <pc:docMk/>
            <pc:sldMk cId="0" sldId="257"/>
            <ac:spMk id="125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5:18.579" v="1244" actId="478"/>
          <ac:spMkLst>
            <pc:docMk/>
            <pc:sldMk cId="0" sldId="257"/>
            <ac:spMk id="126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6:49.024" v="1273" actId="478"/>
          <ac:spMkLst>
            <pc:docMk/>
            <pc:sldMk cId="0" sldId="257"/>
            <ac:spMk id="127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6:50.519" v="1274" actId="478"/>
          <ac:spMkLst>
            <pc:docMk/>
            <pc:sldMk cId="0" sldId="257"/>
            <ac:spMk id="128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6:51.766" v="1275" actId="478"/>
          <ac:spMkLst>
            <pc:docMk/>
            <pc:sldMk cId="0" sldId="257"/>
            <ac:spMk id="129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6:53.333" v="1276" actId="478"/>
          <ac:spMkLst>
            <pc:docMk/>
            <pc:sldMk cId="0" sldId="257"/>
            <ac:spMk id="130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6:47.661" v="1272" actId="478"/>
          <ac:spMkLst>
            <pc:docMk/>
            <pc:sldMk cId="0" sldId="257"/>
            <ac:spMk id="131" creationId="{00000000-0000-0000-0000-000000000000}"/>
          </ac:spMkLst>
        </pc:spChg>
        <pc:spChg chg="del mod">
          <ac:chgData name="Kuonen Colm" userId="2076f80c-7b3f-463f-bccd-c5d8f8b26a59" providerId="ADAL" clId="{65BF0D1A-98C4-4DB7-876D-69D84D8EFACD}" dt="2022-10-13T14:16:45.218" v="1271" actId="478"/>
          <ac:spMkLst>
            <pc:docMk/>
            <pc:sldMk cId="0" sldId="257"/>
            <ac:spMk id="132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6:41.514" v="1269" actId="478"/>
          <ac:spMkLst>
            <pc:docMk/>
            <pc:sldMk cId="0" sldId="257"/>
            <ac:spMk id="133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5:22.418" v="1247" actId="478"/>
          <ac:spMkLst>
            <pc:docMk/>
            <pc:sldMk cId="0" sldId="257"/>
            <ac:spMk id="134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5:23.583" v="1248" actId="478"/>
          <ac:spMkLst>
            <pc:docMk/>
            <pc:sldMk cId="0" sldId="257"/>
            <ac:spMk id="135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5:21.247" v="1246" actId="478"/>
          <ac:spMkLst>
            <pc:docMk/>
            <pc:sldMk cId="0" sldId="257"/>
            <ac:spMk id="136" creationId="{00000000-0000-0000-0000-000000000000}"/>
          </ac:spMkLst>
        </pc:spChg>
        <pc:spChg chg="del">
          <ac:chgData name="Kuonen Colm" userId="2076f80c-7b3f-463f-bccd-c5d8f8b26a59" providerId="ADAL" clId="{65BF0D1A-98C4-4DB7-876D-69D84D8EFACD}" dt="2022-10-13T14:15:20.173" v="1245" actId="478"/>
          <ac:spMkLst>
            <pc:docMk/>
            <pc:sldMk cId="0" sldId="257"/>
            <ac:spMk id="137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5:02.905" v="1238" actId="14100"/>
          <ac:spMkLst>
            <pc:docMk/>
            <pc:sldMk cId="0" sldId="257"/>
            <ac:spMk id="138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48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49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50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52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53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55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2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4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5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6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7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Kuonen Colm" userId="2076f80c-7b3f-463f-bccd-c5d8f8b26a59" providerId="ADAL" clId="{65BF0D1A-98C4-4DB7-876D-69D84D8EFACD}" dt="2022-10-13T14:14:46.223" v="1235" actId="207"/>
          <ac:spMkLst>
            <pc:docMk/>
            <pc:sldMk cId="0" sldId="257"/>
            <ac:spMk id="171" creationId="{00000000-0000-0000-0000-000000000000}"/>
          </ac:spMkLst>
        </pc:spChg>
        <pc:grpChg chg="mod">
          <ac:chgData name="Kuonen Colm" userId="2076f80c-7b3f-463f-bccd-c5d8f8b26a59" providerId="ADAL" clId="{65BF0D1A-98C4-4DB7-876D-69D84D8EFACD}" dt="2022-10-13T14:14:46.223" v="1235" actId="207"/>
          <ac:grpSpMkLst>
            <pc:docMk/>
            <pc:sldMk cId="0" sldId="257"/>
            <ac:grpSpMk id="147" creationId="{00000000-0000-0000-0000-000000000000}"/>
          </ac:grpSpMkLst>
        </pc:grpChg>
        <pc:grpChg chg="mod">
          <ac:chgData name="Kuonen Colm" userId="2076f80c-7b3f-463f-bccd-c5d8f8b26a59" providerId="ADAL" clId="{65BF0D1A-98C4-4DB7-876D-69D84D8EFACD}" dt="2022-10-13T14:14:46.223" v="1235" actId="207"/>
          <ac:grpSpMkLst>
            <pc:docMk/>
            <pc:sldMk cId="0" sldId="257"/>
            <ac:grpSpMk id="151" creationId="{00000000-0000-0000-0000-000000000000}"/>
          </ac:grpSpMkLst>
        </pc:grpChg>
        <pc:grpChg chg="mod">
          <ac:chgData name="Kuonen Colm" userId="2076f80c-7b3f-463f-bccd-c5d8f8b26a59" providerId="ADAL" clId="{65BF0D1A-98C4-4DB7-876D-69D84D8EFACD}" dt="2022-10-13T14:14:46.223" v="1235" actId="207"/>
          <ac:grpSpMkLst>
            <pc:docMk/>
            <pc:sldMk cId="0" sldId="257"/>
            <ac:grpSpMk id="154" creationId="{00000000-0000-0000-0000-000000000000}"/>
          </ac:grpSpMkLst>
        </pc:grpChg>
        <pc:grpChg chg="mod">
          <ac:chgData name="Kuonen Colm" userId="2076f80c-7b3f-463f-bccd-c5d8f8b26a59" providerId="ADAL" clId="{65BF0D1A-98C4-4DB7-876D-69D84D8EFACD}" dt="2022-10-13T14:14:46.223" v="1235" actId="207"/>
          <ac:grpSpMkLst>
            <pc:docMk/>
            <pc:sldMk cId="0" sldId="257"/>
            <ac:grpSpMk id="157" creationId="{00000000-0000-0000-0000-000000000000}"/>
          </ac:grpSpMkLst>
        </pc:grpChg>
        <pc:grpChg chg="mod">
          <ac:chgData name="Kuonen Colm" userId="2076f80c-7b3f-463f-bccd-c5d8f8b26a59" providerId="ADAL" clId="{65BF0D1A-98C4-4DB7-876D-69D84D8EFACD}" dt="2022-10-13T14:14:46.223" v="1235" actId="207"/>
          <ac:grpSpMkLst>
            <pc:docMk/>
            <pc:sldMk cId="0" sldId="257"/>
            <ac:grpSpMk id="163" creationId="{00000000-0000-0000-0000-000000000000}"/>
          </ac:grpSpMkLst>
        </pc:grpChg>
        <pc:picChg chg="add mod">
          <ac:chgData name="Kuonen Colm" userId="2076f80c-7b3f-463f-bccd-c5d8f8b26a59" providerId="ADAL" clId="{65BF0D1A-98C4-4DB7-876D-69D84D8EFACD}" dt="2022-10-13T14:21:41.636" v="1343" actId="1036"/>
          <ac:picMkLst>
            <pc:docMk/>
            <pc:sldMk cId="0" sldId="257"/>
            <ac:picMk id="15" creationId="{8C6EC77C-A6CA-134C-6A18-6473CE74AB9A}"/>
          </ac:picMkLst>
        </pc:picChg>
        <pc:picChg chg="del">
          <ac:chgData name="Kuonen Colm" userId="2076f80c-7b3f-463f-bccd-c5d8f8b26a59" providerId="ADAL" clId="{65BF0D1A-98C4-4DB7-876D-69D84D8EFACD}" dt="2022-10-13T14:14:17.815" v="1233" actId="478"/>
          <ac:picMkLst>
            <pc:docMk/>
            <pc:sldMk cId="0" sldId="257"/>
            <ac:picMk id="172" creationId="{00000000-0000-0000-0000-000000000000}"/>
          </ac:picMkLst>
        </pc:picChg>
      </pc:sldChg>
      <pc:sldChg chg="addSp delSp modSp add del mod ord">
        <pc:chgData name="Kuonen Colm" userId="2076f80c-7b3f-463f-bccd-c5d8f8b26a59" providerId="ADAL" clId="{65BF0D1A-98C4-4DB7-876D-69D84D8EFACD}" dt="2022-10-13T10:11:55.066" v="437" actId="20578"/>
        <pc:sldMkLst>
          <pc:docMk/>
          <pc:sldMk cId="4119932028" sldId="320"/>
        </pc:sldMkLst>
        <pc:spChg chg="mod">
          <ac:chgData name="Kuonen Colm" userId="2076f80c-7b3f-463f-bccd-c5d8f8b26a59" providerId="ADAL" clId="{65BF0D1A-98C4-4DB7-876D-69D84D8EFACD}" dt="2022-10-13T10:07:22.730" v="309" actId="20577"/>
          <ac:spMkLst>
            <pc:docMk/>
            <pc:sldMk cId="4119932028" sldId="320"/>
            <ac:spMk id="11" creationId="{2DE2FFFE-CFF2-0888-9627-D0E01E7920D2}"/>
          </ac:spMkLst>
        </pc:spChg>
        <pc:inkChg chg="add del">
          <ac:chgData name="Kuonen Colm" userId="2076f80c-7b3f-463f-bccd-c5d8f8b26a59" providerId="ADAL" clId="{65BF0D1A-98C4-4DB7-876D-69D84D8EFACD}" dt="2022-10-13T10:07:02.045" v="293" actId="9405"/>
          <ac:inkMkLst>
            <pc:docMk/>
            <pc:sldMk cId="4119932028" sldId="320"/>
            <ac:inkMk id="2" creationId="{3D97CD6B-BB1A-CC63-DA37-E4D5A4E4B50C}"/>
          </ac:inkMkLst>
        </pc:inkChg>
      </pc:sldChg>
      <pc:sldChg chg="modSp mod">
        <pc:chgData name="Kuonen Colm" userId="2076f80c-7b3f-463f-bccd-c5d8f8b26a59" providerId="ADAL" clId="{65BF0D1A-98C4-4DB7-876D-69D84D8EFACD}" dt="2022-10-13T15:06:38.937" v="2017" actId="20577"/>
        <pc:sldMkLst>
          <pc:docMk/>
          <pc:sldMk cId="830992423" sldId="326"/>
        </pc:sldMkLst>
        <pc:spChg chg="mod">
          <ac:chgData name="Kuonen Colm" userId="2076f80c-7b3f-463f-bccd-c5d8f8b26a59" providerId="ADAL" clId="{65BF0D1A-98C4-4DB7-876D-69D84D8EFACD}" dt="2022-10-13T15:06:38.937" v="2017" actId="20577"/>
          <ac:spMkLst>
            <pc:docMk/>
            <pc:sldMk cId="830992423" sldId="326"/>
            <ac:spMk id="5" creationId="{E54B5D98-C57B-564A-9680-B1105ADFB9A4}"/>
          </ac:spMkLst>
        </pc:spChg>
      </pc:sldChg>
      <pc:sldChg chg="add">
        <pc:chgData name="Kuonen Colm" userId="2076f80c-7b3f-463f-bccd-c5d8f8b26a59" providerId="ADAL" clId="{65BF0D1A-98C4-4DB7-876D-69D84D8EFACD}" dt="2022-10-20T16:23:16.617" v="2105"/>
        <pc:sldMkLst>
          <pc:docMk/>
          <pc:sldMk cId="2937094690" sldId="346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2847881397" sldId="373"/>
        </pc:sldMkLst>
      </pc:sldChg>
      <pc:sldChg chg="addSp delSp modSp mod">
        <pc:chgData name="Kuonen Colm" userId="2076f80c-7b3f-463f-bccd-c5d8f8b26a59" providerId="ADAL" clId="{65BF0D1A-98C4-4DB7-876D-69D84D8EFACD}" dt="2022-10-13T12:27:33.366" v="580" actId="20577"/>
        <pc:sldMkLst>
          <pc:docMk/>
          <pc:sldMk cId="809438708" sldId="1043"/>
        </pc:sldMkLst>
        <pc:spChg chg="mod">
          <ac:chgData name="Kuonen Colm" userId="2076f80c-7b3f-463f-bccd-c5d8f8b26a59" providerId="ADAL" clId="{65BF0D1A-98C4-4DB7-876D-69D84D8EFACD}" dt="2022-10-13T12:27:33.366" v="580" actId="20577"/>
          <ac:spMkLst>
            <pc:docMk/>
            <pc:sldMk cId="809438708" sldId="1043"/>
            <ac:spMk id="2" creationId="{83E4E4E0-8A62-E34B-A249-9FF3ACF1FB17}"/>
          </ac:spMkLst>
        </pc:spChg>
        <pc:spChg chg="mod">
          <ac:chgData name="Kuonen Colm" userId="2076f80c-7b3f-463f-bccd-c5d8f8b26a59" providerId="ADAL" clId="{65BF0D1A-98C4-4DB7-876D-69D84D8EFACD}" dt="2022-10-13T10:10:06.337" v="430" actId="20577"/>
          <ac:spMkLst>
            <pc:docMk/>
            <pc:sldMk cId="809438708" sldId="1043"/>
            <ac:spMk id="3" creationId="{892FFD0F-E3D0-2246-94F0-9D1C8BD5B5F2}"/>
          </ac:spMkLst>
        </pc:spChg>
        <pc:grpChg chg="mod">
          <ac:chgData name="Kuonen Colm" userId="2076f80c-7b3f-463f-bccd-c5d8f8b26a59" providerId="ADAL" clId="{65BF0D1A-98C4-4DB7-876D-69D84D8EFACD}" dt="2022-10-13T10:06:56.487" v="290"/>
          <ac:grpSpMkLst>
            <pc:docMk/>
            <pc:sldMk cId="809438708" sldId="1043"/>
            <ac:grpSpMk id="6" creationId="{5693ABEE-37DA-FF5F-3109-129B1248A663}"/>
          </ac:grpSpMkLst>
        </pc:grpChg>
        <pc:inkChg chg="add del mod">
          <ac:chgData name="Kuonen Colm" userId="2076f80c-7b3f-463f-bccd-c5d8f8b26a59" providerId="ADAL" clId="{65BF0D1A-98C4-4DB7-876D-69D84D8EFACD}" dt="2022-10-13T10:06:57.271" v="291" actId="9405"/>
          <ac:inkMkLst>
            <pc:docMk/>
            <pc:sldMk cId="809438708" sldId="1043"/>
            <ac:inkMk id="4" creationId="{66712F34-5DB4-0D0F-6C06-42F5587B55C0}"/>
          </ac:inkMkLst>
        </pc:inkChg>
        <pc:inkChg chg="add del mod">
          <ac:chgData name="Kuonen Colm" userId="2076f80c-7b3f-463f-bccd-c5d8f8b26a59" providerId="ADAL" clId="{65BF0D1A-98C4-4DB7-876D-69D84D8EFACD}" dt="2022-10-13T10:06:56.487" v="290"/>
          <ac:inkMkLst>
            <pc:docMk/>
            <pc:sldMk cId="809438708" sldId="1043"/>
            <ac:inkMk id="5" creationId="{193732A5-4F44-2F37-DF69-107C038A1919}"/>
          </ac:inkMkLst>
        </pc:inkChg>
      </pc:sldChg>
      <pc:sldChg chg="modSp add del mod ord">
        <pc:chgData name="Kuonen Colm" userId="2076f80c-7b3f-463f-bccd-c5d8f8b26a59" providerId="ADAL" clId="{65BF0D1A-98C4-4DB7-876D-69D84D8EFACD}" dt="2022-10-13T10:13:45.157" v="517" actId="20577"/>
        <pc:sldMkLst>
          <pc:docMk/>
          <pc:sldMk cId="3622054446" sldId="1052"/>
        </pc:sldMkLst>
        <pc:spChg chg="mod">
          <ac:chgData name="Kuonen Colm" userId="2076f80c-7b3f-463f-bccd-c5d8f8b26a59" providerId="ADAL" clId="{65BF0D1A-98C4-4DB7-876D-69D84D8EFACD}" dt="2022-10-13T10:13:45.157" v="517" actId="20577"/>
          <ac:spMkLst>
            <pc:docMk/>
            <pc:sldMk cId="3622054446" sldId="1052"/>
            <ac:spMk id="2" creationId="{71ECF73D-EECB-014D-B612-B8778E79A144}"/>
          </ac:spMkLst>
        </pc:spChg>
      </pc:sldChg>
      <pc:sldChg chg="modSp add mod">
        <pc:chgData name="Kuonen Colm" userId="2076f80c-7b3f-463f-bccd-c5d8f8b26a59" providerId="ADAL" clId="{65BF0D1A-98C4-4DB7-876D-69D84D8EFACD}" dt="2022-10-13T14:45:57.437" v="1469" actId="14100"/>
        <pc:sldMkLst>
          <pc:docMk/>
          <pc:sldMk cId="4281792584" sldId="1063"/>
        </pc:sldMkLst>
        <pc:spChg chg="mod">
          <ac:chgData name="Kuonen Colm" userId="2076f80c-7b3f-463f-bccd-c5d8f8b26a59" providerId="ADAL" clId="{65BF0D1A-98C4-4DB7-876D-69D84D8EFACD}" dt="2022-10-13T14:45:50.029" v="1467" actId="20577"/>
          <ac:spMkLst>
            <pc:docMk/>
            <pc:sldMk cId="4281792584" sldId="1063"/>
            <ac:spMk id="2" creationId="{5CB5EC82-6374-4815-AD6D-9632B0055101}"/>
          </ac:spMkLst>
        </pc:spChg>
        <pc:spChg chg="mod">
          <ac:chgData name="Kuonen Colm" userId="2076f80c-7b3f-463f-bccd-c5d8f8b26a59" providerId="ADAL" clId="{65BF0D1A-98C4-4DB7-876D-69D84D8EFACD}" dt="2022-10-13T14:45:57.437" v="1469" actId="14100"/>
          <ac:spMkLst>
            <pc:docMk/>
            <pc:sldMk cId="4281792584" sldId="1063"/>
            <ac:spMk id="35" creationId="{DDED3150-282B-9FF4-07EC-B840103B7E43}"/>
          </ac:spMkLst>
        </pc:spChg>
      </pc:sldChg>
      <pc:sldChg chg="del ord">
        <pc:chgData name="Kuonen Colm" userId="2076f80c-7b3f-463f-bccd-c5d8f8b26a59" providerId="ADAL" clId="{65BF0D1A-98C4-4DB7-876D-69D84D8EFACD}" dt="2022-10-21T11:53:00.105" v="2610" actId="47"/>
        <pc:sldMkLst>
          <pc:docMk/>
          <pc:sldMk cId="542741715" sldId="1070"/>
        </pc:sldMkLst>
      </pc:sldChg>
      <pc:sldChg chg="add">
        <pc:chgData name="Kuonen Colm" userId="2076f80c-7b3f-463f-bccd-c5d8f8b26a59" providerId="ADAL" clId="{65BF0D1A-98C4-4DB7-876D-69D84D8EFACD}" dt="2022-10-20T16:23:16.617" v="2105"/>
        <pc:sldMkLst>
          <pc:docMk/>
          <pc:sldMk cId="2605942502" sldId="1087"/>
        </pc:sldMkLst>
      </pc:sldChg>
      <pc:sldChg chg="del ord">
        <pc:chgData name="Kuonen Colm" userId="2076f80c-7b3f-463f-bccd-c5d8f8b26a59" providerId="ADAL" clId="{65BF0D1A-98C4-4DB7-876D-69D84D8EFACD}" dt="2022-10-13T10:07:48.490" v="312" actId="47"/>
        <pc:sldMkLst>
          <pc:docMk/>
          <pc:sldMk cId="1179060825" sldId="1091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1436837559" sldId="1110"/>
        </pc:sldMkLst>
      </pc:sldChg>
      <pc:sldChg chg="del">
        <pc:chgData name="Kuonen Colm" userId="2076f80c-7b3f-463f-bccd-c5d8f8b26a59" providerId="ADAL" clId="{65BF0D1A-98C4-4DB7-876D-69D84D8EFACD}" dt="2022-10-13T10:07:48.490" v="312" actId="47"/>
        <pc:sldMkLst>
          <pc:docMk/>
          <pc:sldMk cId="3312315646" sldId="1112"/>
        </pc:sldMkLst>
      </pc:sldChg>
      <pc:sldChg chg="addSp delSp modSp mod">
        <pc:chgData name="Kuonen Colm" userId="2076f80c-7b3f-463f-bccd-c5d8f8b26a59" providerId="ADAL" clId="{65BF0D1A-98C4-4DB7-876D-69D84D8EFACD}" dt="2022-10-20T14:05:58.538" v="2102" actId="113"/>
        <pc:sldMkLst>
          <pc:docMk/>
          <pc:sldMk cId="3043459349" sldId="1113"/>
        </pc:sldMkLst>
        <pc:spChg chg="add del mod">
          <ac:chgData name="Kuonen Colm" userId="2076f80c-7b3f-463f-bccd-c5d8f8b26a59" providerId="ADAL" clId="{65BF0D1A-98C4-4DB7-876D-69D84D8EFACD}" dt="2022-10-13T15:07:15.354" v="2020" actId="255"/>
          <ac:spMkLst>
            <pc:docMk/>
            <pc:sldMk cId="3043459349" sldId="1113"/>
            <ac:spMk id="3" creationId="{4685DEDE-A223-7C48-4B16-5B262B296265}"/>
          </ac:spMkLst>
        </pc:spChg>
        <pc:spChg chg="del">
          <ac:chgData name="Kuonen Colm" userId="2076f80c-7b3f-463f-bccd-c5d8f8b26a59" providerId="ADAL" clId="{65BF0D1A-98C4-4DB7-876D-69D84D8EFACD}" dt="2022-10-13T09:58:39.679" v="1" actId="478"/>
          <ac:spMkLst>
            <pc:docMk/>
            <pc:sldMk cId="3043459349" sldId="1113"/>
            <ac:spMk id="10" creationId="{1D6AD9D9-DFC6-ABF9-CB29-9D4FB4019F9A}"/>
          </ac:spMkLst>
        </pc:spChg>
        <pc:spChg chg="add del mod">
          <ac:chgData name="Kuonen Colm" userId="2076f80c-7b3f-463f-bccd-c5d8f8b26a59" providerId="ADAL" clId="{65BF0D1A-98C4-4DB7-876D-69D84D8EFACD}" dt="2022-10-13T10:01:10.158" v="13" actId="478"/>
          <ac:spMkLst>
            <pc:docMk/>
            <pc:sldMk cId="3043459349" sldId="1113"/>
            <ac:spMk id="11" creationId="{08F69EDB-2F95-A31E-3F1C-3B73B4C0CF4B}"/>
          </ac:spMkLst>
        </pc:spChg>
        <pc:spChg chg="add del mod">
          <ac:chgData name="Kuonen Colm" userId="2076f80c-7b3f-463f-bccd-c5d8f8b26a59" providerId="ADAL" clId="{65BF0D1A-98C4-4DB7-876D-69D84D8EFACD}" dt="2022-10-20T14:05:58.538" v="2102" actId="113"/>
          <ac:spMkLst>
            <pc:docMk/>
            <pc:sldMk cId="3043459349" sldId="1113"/>
            <ac:spMk id="12" creationId="{7AD26A7B-2C7A-1FA1-F465-7D39841048CB}"/>
          </ac:spMkLst>
        </pc:spChg>
        <pc:spChg chg="add del mod">
          <ac:chgData name="Kuonen Colm" userId="2076f80c-7b3f-463f-bccd-c5d8f8b26a59" providerId="ADAL" clId="{65BF0D1A-98C4-4DB7-876D-69D84D8EFACD}" dt="2022-10-13T12:28:11.176" v="582" actId="478"/>
          <ac:spMkLst>
            <pc:docMk/>
            <pc:sldMk cId="3043459349" sldId="1113"/>
            <ac:spMk id="13" creationId="{9E0B6CE5-9CF8-DFA1-2499-BC85E12BB152}"/>
          </ac:spMkLst>
        </pc:spChg>
        <pc:spChg chg="add mod">
          <ac:chgData name="Kuonen Colm" userId="2076f80c-7b3f-463f-bccd-c5d8f8b26a59" providerId="ADAL" clId="{65BF0D1A-98C4-4DB7-876D-69D84D8EFACD}" dt="2022-10-20T14:05:58.538" v="2102" actId="113"/>
          <ac:spMkLst>
            <pc:docMk/>
            <pc:sldMk cId="3043459349" sldId="1113"/>
            <ac:spMk id="14" creationId="{B1948CFF-ED1D-21D5-59F1-9DCB11071475}"/>
          </ac:spMkLst>
        </pc:spChg>
        <pc:grpChg chg="del mod">
          <ac:chgData name="Kuonen Colm" userId="2076f80c-7b3f-463f-bccd-c5d8f8b26a59" providerId="ADAL" clId="{65BF0D1A-98C4-4DB7-876D-69D84D8EFACD}" dt="2022-10-13T10:16:13.522" v="534" actId="478"/>
          <ac:grpSpMkLst>
            <pc:docMk/>
            <pc:sldMk cId="3043459349" sldId="1113"/>
            <ac:grpSpMk id="17" creationId="{3B6A81E0-CE9B-FF50-80C8-F900197EF560}"/>
          </ac:grpSpMkLst>
        </pc:grpChg>
        <pc:graphicFrameChg chg="add del mod modGraphic">
          <ac:chgData name="Kuonen Colm" userId="2076f80c-7b3f-463f-bccd-c5d8f8b26a59" providerId="ADAL" clId="{65BF0D1A-98C4-4DB7-876D-69D84D8EFACD}" dt="2022-10-13T10:01:19.017" v="17" actId="478"/>
          <ac:graphicFrameMkLst>
            <pc:docMk/>
            <pc:sldMk cId="3043459349" sldId="1113"/>
            <ac:graphicFrameMk id="4" creationId="{0A9829D8-FFB2-ECEB-5142-0615FF99065A}"/>
          </ac:graphicFrameMkLst>
        </pc:graphicFrameChg>
        <pc:picChg chg="del">
          <ac:chgData name="Kuonen Colm" userId="2076f80c-7b3f-463f-bccd-c5d8f8b26a59" providerId="ADAL" clId="{65BF0D1A-98C4-4DB7-876D-69D84D8EFACD}" dt="2022-10-13T10:01:37.823" v="23" actId="478"/>
          <ac:picMkLst>
            <pc:docMk/>
            <pc:sldMk cId="3043459349" sldId="1113"/>
            <ac:picMk id="6" creationId="{268F4241-93DF-7439-5F71-5EC5FF1272D9}"/>
          </ac:picMkLst>
        </pc:picChg>
        <pc:picChg chg="del">
          <ac:chgData name="Kuonen Colm" userId="2076f80c-7b3f-463f-bccd-c5d8f8b26a59" providerId="ADAL" clId="{65BF0D1A-98C4-4DB7-876D-69D84D8EFACD}" dt="2022-10-13T10:01:33.488" v="21" actId="478"/>
          <ac:picMkLst>
            <pc:docMk/>
            <pc:sldMk cId="3043459349" sldId="1113"/>
            <ac:picMk id="7" creationId="{3CD28C2C-3589-23EE-F581-5CB113438EF1}"/>
          </ac:picMkLst>
        </pc:picChg>
        <pc:picChg chg="del">
          <ac:chgData name="Kuonen Colm" userId="2076f80c-7b3f-463f-bccd-c5d8f8b26a59" providerId="ADAL" clId="{65BF0D1A-98C4-4DB7-876D-69D84D8EFACD}" dt="2022-10-13T10:01:35.944" v="22" actId="478"/>
          <ac:picMkLst>
            <pc:docMk/>
            <pc:sldMk cId="3043459349" sldId="1113"/>
            <ac:picMk id="8" creationId="{0574D019-494E-E992-C7BD-4476766DA445}"/>
          </ac:picMkLst>
        </pc:picChg>
        <pc:picChg chg="del">
          <ac:chgData name="Kuonen Colm" userId="2076f80c-7b3f-463f-bccd-c5d8f8b26a59" providerId="ADAL" clId="{65BF0D1A-98C4-4DB7-876D-69D84D8EFACD}" dt="2022-10-13T10:01:33.488" v="21" actId="478"/>
          <ac:picMkLst>
            <pc:docMk/>
            <pc:sldMk cId="3043459349" sldId="1113"/>
            <ac:picMk id="9" creationId="{C1F86F10-4690-D947-4BC3-EF2E91339CE4}"/>
          </ac:picMkLst>
        </pc:picChg>
        <pc:inkChg chg="add mod">
          <ac:chgData name="Kuonen Colm" userId="2076f80c-7b3f-463f-bccd-c5d8f8b26a59" providerId="ADAL" clId="{65BF0D1A-98C4-4DB7-876D-69D84D8EFACD}" dt="2022-10-13T10:06:06.096" v="282"/>
          <ac:inkMkLst>
            <pc:docMk/>
            <pc:sldMk cId="3043459349" sldId="1113"/>
            <ac:inkMk id="15" creationId="{700D9D9E-C13F-56BF-2C19-D15CD518ABC3}"/>
          </ac:inkMkLst>
        </pc:inkChg>
        <pc:inkChg chg="add mod">
          <ac:chgData name="Kuonen Colm" userId="2076f80c-7b3f-463f-bccd-c5d8f8b26a59" providerId="ADAL" clId="{65BF0D1A-98C4-4DB7-876D-69D84D8EFACD}" dt="2022-10-13T10:06:06.096" v="282"/>
          <ac:inkMkLst>
            <pc:docMk/>
            <pc:sldMk cId="3043459349" sldId="1113"/>
            <ac:inkMk id="16" creationId="{2908DB2E-3A7F-26E5-C1A6-8AFF81E6540C}"/>
          </ac:inkMkLst>
        </pc:inkChg>
      </pc:sldChg>
      <pc:sldChg chg="del">
        <pc:chgData name="Kuonen Colm" userId="2076f80c-7b3f-463f-bccd-c5d8f8b26a59" providerId="ADAL" clId="{65BF0D1A-98C4-4DB7-876D-69D84D8EFACD}" dt="2022-10-13T10:07:48.490" v="312" actId="47"/>
        <pc:sldMkLst>
          <pc:docMk/>
          <pc:sldMk cId="2474530908" sldId="1114"/>
        </pc:sldMkLst>
      </pc:sldChg>
      <pc:sldChg chg="del">
        <pc:chgData name="Kuonen Colm" userId="2076f80c-7b3f-463f-bccd-c5d8f8b26a59" providerId="ADAL" clId="{65BF0D1A-98C4-4DB7-876D-69D84D8EFACD}" dt="2022-10-13T10:07:48.490" v="312" actId="47"/>
        <pc:sldMkLst>
          <pc:docMk/>
          <pc:sldMk cId="3464511970" sldId="1115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1529338349" sldId="1117"/>
        </pc:sldMkLst>
      </pc:sldChg>
      <pc:sldChg chg="del ord">
        <pc:chgData name="Kuonen Colm" userId="2076f80c-7b3f-463f-bccd-c5d8f8b26a59" providerId="ADAL" clId="{65BF0D1A-98C4-4DB7-876D-69D84D8EFACD}" dt="2022-10-13T15:06:12.837" v="1977" actId="47"/>
        <pc:sldMkLst>
          <pc:docMk/>
          <pc:sldMk cId="3851159324" sldId="1119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3942696646" sldId="1149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2903574232" sldId="1150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3114056773" sldId="1151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2077034105" sldId="1152"/>
        </pc:sldMkLst>
      </pc:sldChg>
      <pc:sldChg chg="del">
        <pc:chgData name="Kuonen Colm" userId="2076f80c-7b3f-463f-bccd-c5d8f8b26a59" providerId="ADAL" clId="{65BF0D1A-98C4-4DB7-876D-69D84D8EFACD}" dt="2022-10-13T15:06:12.837" v="1977" actId="47"/>
        <pc:sldMkLst>
          <pc:docMk/>
          <pc:sldMk cId="3321192687" sldId="1153"/>
        </pc:sldMkLst>
      </pc:sldChg>
      <pc:sldChg chg="delSp modSp new mod">
        <pc:chgData name="Kuonen Colm" userId="2076f80c-7b3f-463f-bccd-c5d8f8b26a59" providerId="ADAL" clId="{65BF0D1A-98C4-4DB7-876D-69D84D8EFACD}" dt="2022-10-13T13:36:14.323" v="736" actId="20577"/>
        <pc:sldMkLst>
          <pc:docMk/>
          <pc:sldMk cId="2204304100" sldId="1154"/>
        </pc:sldMkLst>
        <pc:spChg chg="mod">
          <ac:chgData name="Kuonen Colm" userId="2076f80c-7b3f-463f-bccd-c5d8f8b26a59" providerId="ADAL" clId="{65BF0D1A-98C4-4DB7-876D-69D84D8EFACD}" dt="2022-10-13T13:35:43.687" v="712" actId="14100"/>
          <ac:spMkLst>
            <pc:docMk/>
            <pc:sldMk cId="2204304100" sldId="1154"/>
            <ac:spMk id="2" creationId="{7297F083-83CF-2E8C-9368-FFF215E911C7}"/>
          </ac:spMkLst>
        </pc:spChg>
        <pc:spChg chg="del">
          <ac:chgData name="Kuonen Colm" userId="2076f80c-7b3f-463f-bccd-c5d8f8b26a59" providerId="ADAL" clId="{65BF0D1A-98C4-4DB7-876D-69D84D8EFACD}" dt="2022-10-13T13:29:40.737" v="584" actId="478"/>
          <ac:spMkLst>
            <pc:docMk/>
            <pc:sldMk cId="2204304100" sldId="1154"/>
            <ac:spMk id="3" creationId="{0B44865C-5C57-6F64-880E-9C96F1EF8D3C}"/>
          </ac:spMkLst>
        </pc:spChg>
        <pc:spChg chg="mod">
          <ac:chgData name="Kuonen Colm" userId="2076f80c-7b3f-463f-bccd-c5d8f8b26a59" providerId="ADAL" clId="{65BF0D1A-98C4-4DB7-876D-69D84D8EFACD}" dt="2022-10-13T13:36:14.323" v="736" actId="20577"/>
          <ac:spMkLst>
            <pc:docMk/>
            <pc:sldMk cId="2204304100" sldId="1154"/>
            <ac:spMk id="4" creationId="{CE049828-DFEE-7F85-A935-DCBB06AA48D7}"/>
          </ac:spMkLst>
        </pc:spChg>
        <pc:spChg chg="del">
          <ac:chgData name="Kuonen Colm" userId="2076f80c-7b3f-463f-bccd-c5d8f8b26a59" providerId="ADAL" clId="{65BF0D1A-98C4-4DB7-876D-69D84D8EFACD}" dt="2022-10-13T13:29:40.737" v="584" actId="478"/>
          <ac:spMkLst>
            <pc:docMk/>
            <pc:sldMk cId="2204304100" sldId="1154"/>
            <ac:spMk id="5" creationId="{0FA8530A-0616-C252-F842-66C2F79D82C3}"/>
          </ac:spMkLst>
        </pc:spChg>
        <pc:spChg chg="mod">
          <ac:chgData name="Kuonen Colm" userId="2076f80c-7b3f-463f-bccd-c5d8f8b26a59" providerId="ADAL" clId="{65BF0D1A-98C4-4DB7-876D-69D84D8EFACD}" dt="2022-10-13T13:35:28.718" v="701" actId="14100"/>
          <ac:spMkLst>
            <pc:docMk/>
            <pc:sldMk cId="2204304100" sldId="1154"/>
            <ac:spMk id="6" creationId="{D9767A12-0F19-D1A9-EE13-3766679AD482}"/>
          </ac:spMkLst>
        </pc:spChg>
      </pc:sldChg>
      <pc:sldChg chg="del">
        <pc:chgData name="Kuonen Colm" userId="2076f80c-7b3f-463f-bccd-c5d8f8b26a59" providerId="ADAL" clId="{65BF0D1A-98C4-4DB7-876D-69D84D8EFACD}" dt="2022-10-13T10:07:48.490" v="312" actId="47"/>
        <pc:sldMkLst>
          <pc:docMk/>
          <pc:sldMk cId="2973546627" sldId="1154"/>
        </pc:sldMkLst>
      </pc:sldChg>
      <pc:sldChg chg="delSp modSp new mod">
        <pc:chgData name="Kuonen Colm" userId="2076f80c-7b3f-463f-bccd-c5d8f8b26a59" providerId="ADAL" clId="{65BF0D1A-98C4-4DB7-876D-69D84D8EFACD}" dt="2022-10-13T13:41:14.924" v="870" actId="14100"/>
        <pc:sldMkLst>
          <pc:docMk/>
          <pc:sldMk cId="3482584561" sldId="1155"/>
        </pc:sldMkLst>
        <pc:spChg chg="mod">
          <ac:chgData name="Kuonen Colm" userId="2076f80c-7b3f-463f-bccd-c5d8f8b26a59" providerId="ADAL" clId="{65BF0D1A-98C4-4DB7-876D-69D84D8EFACD}" dt="2022-10-13T13:37:00.788" v="740" actId="14100"/>
          <ac:spMkLst>
            <pc:docMk/>
            <pc:sldMk cId="3482584561" sldId="1155"/>
            <ac:spMk id="2" creationId="{F2936D28-9E4C-C60A-3E85-6FAE0B8DA480}"/>
          </ac:spMkLst>
        </pc:spChg>
        <pc:spChg chg="del">
          <ac:chgData name="Kuonen Colm" userId="2076f80c-7b3f-463f-bccd-c5d8f8b26a59" providerId="ADAL" clId="{65BF0D1A-98C4-4DB7-876D-69D84D8EFACD}" dt="2022-10-13T13:36:56.326" v="739" actId="478"/>
          <ac:spMkLst>
            <pc:docMk/>
            <pc:sldMk cId="3482584561" sldId="1155"/>
            <ac:spMk id="3" creationId="{F2C1499C-10EE-116A-FC77-69F3F59C3BF5}"/>
          </ac:spMkLst>
        </pc:spChg>
        <pc:spChg chg="mod">
          <ac:chgData name="Kuonen Colm" userId="2076f80c-7b3f-463f-bccd-c5d8f8b26a59" providerId="ADAL" clId="{65BF0D1A-98C4-4DB7-876D-69D84D8EFACD}" dt="2022-10-13T13:41:14.924" v="870" actId="14100"/>
          <ac:spMkLst>
            <pc:docMk/>
            <pc:sldMk cId="3482584561" sldId="1155"/>
            <ac:spMk id="4" creationId="{A86DD690-E835-E50C-1FE6-8FCE5629B429}"/>
          </ac:spMkLst>
        </pc:spChg>
        <pc:spChg chg="del">
          <ac:chgData name="Kuonen Colm" userId="2076f80c-7b3f-463f-bccd-c5d8f8b26a59" providerId="ADAL" clId="{65BF0D1A-98C4-4DB7-876D-69D84D8EFACD}" dt="2022-10-13T13:36:54.508" v="738" actId="478"/>
          <ac:spMkLst>
            <pc:docMk/>
            <pc:sldMk cId="3482584561" sldId="1155"/>
            <ac:spMk id="5" creationId="{5F2852DB-94AA-1D8F-BAC7-3FCDD442C430}"/>
          </ac:spMkLst>
        </pc:spChg>
        <pc:spChg chg="mod">
          <ac:chgData name="Kuonen Colm" userId="2076f80c-7b3f-463f-bccd-c5d8f8b26a59" providerId="ADAL" clId="{65BF0D1A-98C4-4DB7-876D-69D84D8EFACD}" dt="2022-10-13T13:37:10.105" v="763" actId="14100"/>
          <ac:spMkLst>
            <pc:docMk/>
            <pc:sldMk cId="3482584561" sldId="1155"/>
            <ac:spMk id="6" creationId="{117132B1-95CD-3C89-432C-A7F9F39125C2}"/>
          </ac:spMkLst>
        </pc:spChg>
      </pc:sldChg>
      <pc:sldChg chg="addSp delSp modSp new mod">
        <pc:chgData name="Kuonen Colm" userId="2076f80c-7b3f-463f-bccd-c5d8f8b26a59" providerId="ADAL" clId="{65BF0D1A-98C4-4DB7-876D-69D84D8EFACD}" dt="2022-10-13T15:03:57.845" v="1974" actId="1076"/>
        <pc:sldMkLst>
          <pc:docMk/>
          <pc:sldMk cId="2661900018" sldId="1156"/>
        </pc:sldMkLst>
        <pc:spChg chg="mod">
          <ac:chgData name="Kuonen Colm" userId="2076f80c-7b3f-463f-bccd-c5d8f8b26a59" providerId="ADAL" clId="{65BF0D1A-98C4-4DB7-876D-69D84D8EFACD}" dt="2022-10-13T14:05:24.857" v="1163" actId="14100"/>
          <ac:spMkLst>
            <pc:docMk/>
            <pc:sldMk cId="2661900018" sldId="1156"/>
            <ac:spMk id="2" creationId="{F6702CC3-175F-1D49-C5BB-1A0ED03662F1}"/>
          </ac:spMkLst>
        </pc:spChg>
        <pc:spChg chg="mod">
          <ac:chgData name="Kuonen Colm" userId="2076f80c-7b3f-463f-bccd-c5d8f8b26a59" providerId="ADAL" clId="{65BF0D1A-98C4-4DB7-876D-69D84D8EFACD}" dt="2022-10-13T13:44:11.480" v="937" actId="14100"/>
          <ac:spMkLst>
            <pc:docMk/>
            <pc:sldMk cId="2661900018" sldId="1156"/>
            <ac:spMk id="3" creationId="{B530F891-602E-A4B5-6E82-54A48F64A949}"/>
          </ac:spMkLst>
        </pc:spChg>
        <pc:spChg chg="mod">
          <ac:chgData name="Kuonen Colm" userId="2076f80c-7b3f-463f-bccd-c5d8f8b26a59" providerId="ADAL" clId="{65BF0D1A-98C4-4DB7-876D-69D84D8EFACD}" dt="2022-10-13T13:43:35.535" v="906" actId="1076"/>
          <ac:spMkLst>
            <pc:docMk/>
            <pc:sldMk cId="2661900018" sldId="1156"/>
            <ac:spMk id="4" creationId="{BD28DBF1-B0E0-9EE9-4006-44D81DFDA1D2}"/>
          </ac:spMkLst>
        </pc:spChg>
        <pc:spChg chg="mod">
          <ac:chgData name="Kuonen Colm" userId="2076f80c-7b3f-463f-bccd-c5d8f8b26a59" providerId="ADAL" clId="{65BF0D1A-98C4-4DB7-876D-69D84D8EFACD}" dt="2022-10-13T13:43:56.474" v="933" actId="20577"/>
          <ac:spMkLst>
            <pc:docMk/>
            <pc:sldMk cId="2661900018" sldId="1156"/>
            <ac:spMk id="5" creationId="{ACC29A28-FE9A-E755-11B1-214577899F31}"/>
          </ac:spMkLst>
        </pc:spChg>
        <pc:spChg chg="mod">
          <ac:chgData name="Kuonen Colm" userId="2076f80c-7b3f-463f-bccd-c5d8f8b26a59" providerId="ADAL" clId="{65BF0D1A-98C4-4DB7-876D-69D84D8EFACD}" dt="2022-10-13T14:06:44.047" v="1169" actId="20577"/>
          <ac:spMkLst>
            <pc:docMk/>
            <pc:sldMk cId="2661900018" sldId="1156"/>
            <ac:spMk id="6" creationId="{7C26CCC0-DC9E-FAC4-FE4B-0E96DD2AA4E8}"/>
          </ac:spMkLst>
        </pc:spChg>
        <pc:spChg chg="add mod">
          <ac:chgData name="Kuonen Colm" userId="2076f80c-7b3f-463f-bccd-c5d8f8b26a59" providerId="ADAL" clId="{65BF0D1A-98C4-4DB7-876D-69D84D8EFACD}" dt="2022-10-13T14:05:02.773" v="1157" actId="20577"/>
          <ac:spMkLst>
            <pc:docMk/>
            <pc:sldMk cId="2661900018" sldId="1156"/>
            <ac:spMk id="7" creationId="{3430A63F-D1E8-BD4F-6E52-01168F13E448}"/>
          </ac:spMkLst>
        </pc:spChg>
        <pc:spChg chg="add del mod">
          <ac:chgData name="Kuonen Colm" userId="2076f80c-7b3f-463f-bccd-c5d8f8b26a59" providerId="ADAL" clId="{65BF0D1A-98C4-4DB7-876D-69D84D8EFACD}" dt="2022-10-13T13:46:04.732" v="1003" actId="478"/>
          <ac:spMkLst>
            <pc:docMk/>
            <pc:sldMk cId="2661900018" sldId="1156"/>
            <ac:spMk id="8" creationId="{CF32525C-4619-4BDA-FE9E-28D215E65AEF}"/>
          </ac:spMkLst>
        </pc:spChg>
        <pc:spChg chg="add mod">
          <ac:chgData name="Kuonen Colm" userId="2076f80c-7b3f-463f-bccd-c5d8f8b26a59" providerId="ADAL" clId="{65BF0D1A-98C4-4DB7-876D-69D84D8EFACD}" dt="2022-10-13T15:03:57.845" v="1974" actId="1076"/>
          <ac:spMkLst>
            <pc:docMk/>
            <pc:sldMk cId="2661900018" sldId="1156"/>
            <ac:spMk id="9" creationId="{75FA67C3-7948-9605-3BFA-7D8742A7B675}"/>
          </ac:spMkLst>
        </pc:spChg>
      </pc:sldChg>
      <pc:sldChg chg="addSp delSp modSp new mod">
        <pc:chgData name="Kuonen Colm" userId="2076f80c-7b3f-463f-bccd-c5d8f8b26a59" providerId="ADAL" clId="{65BF0D1A-98C4-4DB7-876D-69D84D8EFACD}" dt="2022-10-13T14:03:20.349" v="1066" actId="1076"/>
        <pc:sldMkLst>
          <pc:docMk/>
          <pc:sldMk cId="817739346" sldId="1157"/>
        </pc:sldMkLst>
        <pc:spChg chg="mod">
          <ac:chgData name="Kuonen Colm" userId="2076f80c-7b3f-463f-bccd-c5d8f8b26a59" providerId="ADAL" clId="{65BF0D1A-98C4-4DB7-876D-69D84D8EFACD}" dt="2022-10-13T14:02:15.358" v="1056" actId="14100"/>
          <ac:spMkLst>
            <pc:docMk/>
            <pc:sldMk cId="817739346" sldId="1157"/>
            <ac:spMk id="2" creationId="{5CC62129-0216-B92A-855E-C7414DF6799D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3" creationId="{BAA955B0-A331-B0C9-60CC-CE84B618CEB0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4" creationId="{07BE7504-9440-0549-5C41-E7BE57F9AFBB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5" creationId="{E53D6177-14D0-A869-A9F1-D47EA93E8BE9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6" creationId="{A88BFD51-B53E-0A01-D757-3C247B57F58C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7" creationId="{D2B0A432-9940-0CA5-BBFD-1F6CE4011A3F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8" creationId="{46003D2E-46D8-BF6E-E06C-9A06E88B918C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9" creationId="{D53F11A9-93FD-C014-7C3F-09C364F8A2F1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10" creationId="{E74C8475-3700-EF02-7A61-13AB6926D174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11" creationId="{33D7AFFC-3F1E-B91D-37ED-8E619296577E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12" creationId="{1FA47727-A526-B913-5191-509E40F577BA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13" creationId="{C74A4269-704C-C669-EB2A-16F409338046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14" creationId="{FF751B9F-D3F4-4A79-B8D8-75D61B0E7957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15" creationId="{A5951D23-5999-4939-33EE-4D8A6BB95CC3}"/>
          </ac:spMkLst>
        </pc:spChg>
        <pc:spChg chg="add mod">
          <ac:chgData name="Kuonen Colm" userId="2076f80c-7b3f-463f-bccd-c5d8f8b26a59" providerId="ADAL" clId="{65BF0D1A-98C4-4DB7-876D-69D84D8EFACD}" dt="2022-10-13T14:01:15.208" v="1006"/>
          <ac:spMkLst>
            <pc:docMk/>
            <pc:sldMk cId="817739346" sldId="1157"/>
            <ac:spMk id="16" creationId="{2859E79E-B88B-2609-E0AC-B5AA8EAC7249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17" creationId="{BAA955B0-A331-B0C9-60CC-CE84B618CEB0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18" creationId="{07BE7504-9440-0549-5C41-E7BE57F9AFBB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19" creationId="{E53D6177-14D0-A869-A9F1-D47EA93E8BE9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0" creationId="{A88BFD51-B53E-0A01-D757-3C247B57F58C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1" creationId="{D2B0A432-9940-0CA5-BBFD-1F6CE4011A3F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2" creationId="{46003D2E-46D8-BF6E-E06C-9A06E88B918C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3" creationId="{D53F11A9-93FD-C014-7C3F-09C364F8A2F1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4" creationId="{E74C8475-3700-EF02-7A61-13AB6926D174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5" creationId="{33D7AFFC-3F1E-B91D-37ED-8E619296577E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6" creationId="{1FA47727-A526-B913-5191-509E40F577BA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7" creationId="{C74A4269-704C-C669-EB2A-16F409338046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8" creationId="{FF751B9F-D3F4-4A79-B8D8-75D61B0E7957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29" creationId="{A5951D23-5999-4939-33EE-4D8A6BB95CC3}"/>
          </ac:spMkLst>
        </pc:spChg>
        <pc:spChg chg="add mod topLvl">
          <ac:chgData name="Kuonen Colm" userId="2076f80c-7b3f-463f-bccd-c5d8f8b26a59" providerId="ADAL" clId="{65BF0D1A-98C4-4DB7-876D-69D84D8EFACD}" dt="2022-10-13T14:03:04.339" v="1064" actId="255"/>
          <ac:spMkLst>
            <pc:docMk/>
            <pc:sldMk cId="817739346" sldId="1157"/>
            <ac:spMk id="30" creationId="{2859E79E-B88B-2609-E0AC-B5AA8EAC7249}"/>
          </ac:spMkLst>
        </pc:spChg>
        <pc:spChg chg="add mod">
          <ac:chgData name="Kuonen Colm" userId="2076f80c-7b3f-463f-bccd-c5d8f8b26a59" providerId="ADAL" clId="{65BF0D1A-98C4-4DB7-876D-69D84D8EFACD}" dt="2022-10-13T14:03:20.349" v="1066" actId="1076"/>
          <ac:spMkLst>
            <pc:docMk/>
            <pc:sldMk cId="817739346" sldId="1157"/>
            <ac:spMk id="32" creationId="{02C02BD5-0443-EA87-0B86-15CDF74F26D0}"/>
          </ac:spMkLst>
        </pc:spChg>
        <pc:grpChg chg="add del mod">
          <ac:chgData name="Kuonen Colm" userId="2076f80c-7b3f-463f-bccd-c5d8f8b26a59" providerId="ADAL" clId="{65BF0D1A-98C4-4DB7-876D-69D84D8EFACD}" dt="2022-10-13T14:02:38.105" v="1061" actId="165"/>
          <ac:grpSpMkLst>
            <pc:docMk/>
            <pc:sldMk cId="817739346" sldId="1157"/>
            <ac:grpSpMk id="31" creationId="{656BC9AF-DF95-4444-B2EE-6ED0C4334070}"/>
          </ac:grpSpMkLst>
        </pc:grpChg>
      </pc:sldChg>
      <pc:sldChg chg="modSp add mod">
        <pc:chgData name="Kuonen Colm" userId="2076f80c-7b3f-463f-bccd-c5d8f8b26a59" providerId="ADAL" clId="{65BF0D1A-98C4-4DB7-876D-69D84D8EFACD}" dt="2022-10-13T15:03:52.245" v="1973" actId="1076"/>
        <pc:sldMkLst>
          <pc:docMk/>
          <pc:sldMk cId="2038281313" sldId="1158"/>
        </pc:sldMkLst>
        <pc:spChg chg="mod">
          <ac:chgData name="Kuonen Colm" userId="2076f80c-7b3f-463f-bccd-c5d8f8b26a59" providerId="ADAL" clId="{65BF0D1A-98C4-4DB7-876D-69D84D8EFACD}" dt="2022-10-13T14:06:53.579" v="1177" actId="20577"/>
          <ac:spMkLst>
            <pc:docMk/>
            <pc:sldMk cId="2038281313" sldId="1158"/>
            <ac:spMk id="6" creationId="{7C26CCC0-DC9E-FAC4-FE4B-0E96DD2AA4E8}"/>
          </ac:spMkLst>
        </pc:spChg>
        <pc:spChg chg="mod">
          <ac:chgData name="Kuonen Colm" userId="2076f80c-7b3f-463f-bccd-c5d8f8b26a59" providerId="ADAL" clId="{65BF0D1A-98C4-4DB7-876D-69D84D8EFACD}" dt="2022-10-13T15:03:52.245" v="1973" actId="1076"/>
          <ac:spMkLst>
            <pc:docMk/>
            <pc:sldMk cId="2038281313" sldId="1158"/>
            <ac:spMk id="9" creationId="{75FA67C3-7948-9605-3BFA-7D8742A7B675}"/>
          </ac:spMkLst>
        </pc:spChg>
      </pc:sldChg>
      <pc:sldChg chg="addSp delSp modSp new mod">
        <pc:chgData name="Kuonen Colm" userId="2076f80c-7b3f-463f-bccd-c5d8f8b26a59" providerId="ADAL" clId="{65BF0D1A-98C4-4DB7-876D-69D84D8EFACD}" dt="2022-10-13T14:28:36.245" v="1420" actId="20577"/>
        <pc:sldMkLst>
          <pc:docMk/>
          <pc:sldMk cId="2024434920" sldId="1159"/>
        </pc:sldMkLst>
        <pc:spChg chg="mod">
          <ac:chgData name="Kuonen Colm" userId="2076f80c-7b3f-463f-bccd-c5d8f8b26a59" providerId="ADAL" clId="{65BF0D1A-98C4-4DB7-876D-69D84D8EFACD}" dt="2022-10-13T14:28:30.202" v="1400" actId="20577"/>
          <ac:spMkLst>
            <pc:docMk/>
            <pc:sldMk cId="2024434920" sldId="1159"/>
            <ac:spMk id="2" creationId="{A437AACB-3461-36EE-E811-AD6CEFA3ACB3}"/>
          </ac:spMkLst>
        </pc:spChg>
        <pc:spChg chg="mod">
          <ac:chgData name="Kuonen Colm" userId="2076f80c-7b3f-463f-bccd-c5d8f8b26a59" providerId="ADAL" clId="{65BF0D1A-98C4-4DB7-876D-69D84D8EFACD}" dt="2022-10-13T14:28:36.245" v="1420" actId="20577"/>
          <ac:spMkLst>
            <pc:docMk/>
            <pc:sldMk cId="2024434920" sldId="1159"/>
            <ac:spMk id="3" creationId="{2CCD59F6-A720-34F5-70A5-19839A1D05A4}"/>
          </ac:spMkLst>
        </pc:spChg>
        <pc:spChg chg="mod">
          <ac:chgData name="Kuonen Colm" userId="2076f80c-7b3f-463f-bccd-c5d8f8b26a59" providerId="ADAL" clId="{65BF0D1A-98C4-4DB7-876D-69D84D8EFACD}" dt="2022-10-13T14:27:52.271" v="1366" actId="20577"/>
          <ac:spMkLst>
            <pc:docMk/>
            <pc:sldMk cId="2024434920" sldId="1159"/>
            <ac:spMk id="6" creationId="{CD706402-165A-7811-1665-1B3C66FB6C05}"/>
          </ac:spMkLst>
        </pc:spChg>
        <pc:spChg chg="del">
          <ac:chgData name="Kuonen Colm" userId="2076f80c-7b3f-463f-bccd-c5d8f8b26a59" providerId="ADAL" clId="{65BF0D1A-98C4-4DB7-876D-69D84D8EFACD}" dt="2022-10-13T14:28:04.478" v="1367" actId="931"/>
          <ac:spMkLst>
            <pc:docMk/>
            <pc:sldMk cId="2024434920" sldId="1159"/>
            <ac:spMk id="7" creationId="{36440027-C459-15F3-42B3-C2DBE9386C89}"/>
          </ac:spMkLst>
        </pc:spChg>
        <pc:spChg chg="mod">
          <ac:chgData name="Kuonen Colm" userId="2076f80c-7b3f-463f-bccd-c5d8f8b26a59" providerId="ADAL" clId="{65BF0D1A-98C4-4DB7-876D-69D84D8EFACD}" dt="2022-10-13T14:28:22.477" v="1387" actId="20577"/>
          <ac:spMkLst>
            <pc:docMk/>
            <pc:sldMk cId="2024434920" sldId="1159"/>
            <ac:spMk id="8" creationId="{9AD05291-D7C0-6DC3-CAD9-CAFAE59A2973}"/>
          </ac:spMkLst>
        </pc:spChg>
        <pc:picChg chg="add mod">
          <ac:chgData name="Kuonen Colm" userId="2076f80c-7b3f-463f-bccd-c5d8f8b26a59" providerId="ADAL" clId="{65BF0D1A-98C4-4DB7-876D-69D84D8EFACD}" dt="2022-10-13T14:28:04.478" v="1367" actId="931"/>
          <ac:picMkLst>
            <pc:docMk/>
            <pc:sldMk cId="2024434920" sldId="1159"/>
            <ac:picMk id="10" creationId="{69EB6ACA-551B-F60F-B12F-C2C3D7619795}"/>
          </ac:picMkLst>
        </pc:picChg>
      </pc:sldChg>
      <pc:sldChg chg="addSp delSp modSp add del mod ord">
        <pc:chgData name="Kuonen Colm" userId="2076f80c-7b3f-463f-bccd-c5d8f8b26a59" providerId="ADAL" clId="{65BF0D1A-98C4-4DB7-876D-69D84D8EFACD}" dt="2022-10-13T14:14:12.963" v="1232" actId="47"/>
        <pc:sldMkLst>
          <pc:docMk/>
          <pc:sldMk cId="2682176070" sldId="1159"/>
        </pc:sldMkLst>
        <pc:spChg chg="mod">
          <ac:chgData name="Kuonen Colm" userId="2076f80c-7b3f-463f-bccd-c5d8f8b26a59" providerId="ADAL" clId="{65BF0D1A-98C4-4DB7-876D-69D84D8EFACD}" dt="2022-10-13T14:07:22.860" v="1222" actId="20577"/>
          <ac:spMkLst>
            <pc:docMk/>
            <pc:sldMk cId="2682176070" sldId="1159"/>
            <ac:spMk id="2" creationId="{5CC62129-0216-B92A-855E-C7414DF6799D}"/>
          </ac:spMkLst>
        </pc:spChg>
        <pc:spChg chg="add del">
          <ac:chgData name="Kuonen Colm" userId="2076f80c-7b3f-463f-bccd-c5d8f8b26a59" providerId="ADAL" clId="{65BF0D1A-98C4-4DB7-876D-69D84D8EFACD}" dt="2022-10-13T14:11:14.733" v="1230" actId="478"/>
          <ac:spMkLst>
            <pc:docMk/>
            <pc:sldMk cId="2682176070" sldId="1159"/>
            <ac:spMk id="32" creationId="{02C02BD5-0443-EA87-0B86-15CDF74F26D0}"/>
          </ac:spMkLst>
        </pc:spChg>
      </pc:sldChg>
      <pc:sldChg chg="addSp delSp modSp new mod">
        <pc:chgData name="Kuonen Colm" userId="2076f80c-7b3f-463f-bccd-c5d8f8b26a59" providerId="ADAL" clId="{65BF0D1A-98C4-4DB7-876D-69D84D8EFACD}" dt="2022-10-13T14:55:51.756" v="1972" actId="20577"/>
        <pc:sldMkLst>
          <pc:docMk/>
          <pc:sldMk cId="4228470790" sldId="1160"/>
        </pc:sldMkLst>
        <pc:spChg chg="mod">
          <ac:chgData name="Kuonen Colm" userId="2076f80c-7b3f-463f-bccd-c5d8f8b26a59" providerId="ADAL" clId="{65BF0D1A-98C4-4DB7-876D-69D84D8EFACD}" dt="2022-10-13T14:55:51.756" v="1972" actId="20577"/>
          <ac:spMkLst>
            <pc:docMk/>
            <pc:sldMk cId="4228470790" sldId="1160"/>
            <ac:spMk id="2" creationId="{4A8D322D-4608-7C26-5172-142AC5E70839}"/>
          </ac:spMkLst>
        </pc:spChg>
        <pc:spChg chg="del mod">
          <ac:chgData name="Kuonen Colm" userId="2076f80c-7b3f-463f-bccd-c5d8f8b26a59" providerId="ADAL" clId="{65BF0D1A-98C4-4DB7-876D-69D84D8EFACD}" dt="2022-10-13T14:48:38.482" v="1661" actId="478"/>
          <ac:spMkLst>
            <pc:docMk/>
            <pc:sldMk cId="4228470790" sldId="1160"/>
            <ac:spMk id="3" creationId="{57DE2DFD-4F2E-4DF4-8EE6-F38AEFC2155C}"/>
          </ac:spMkLst>
        </pc:spChg>
        <pc:spChg chg="add mod">
          <ac:chgData name="Kuonen Colm" userId="2076f80c-7b3f-463f-bccd-c5d8f8b26a59" providerId="ADAL" clId="{65BF0D1A-98C4-4DB7-876D-69D84D8EFACD}" dt="2022-10-20T14:03:20.416" v="2087" actId="1076"/>
          <ac:spMkLst>
            <pc:docMk/>
            <pc:sldMk cId="4228470790" sldId="1160"/>
            <ac:spMk id="3" creationId="{E173BBDB-BAF3-CB33-B477-5A58A6F79954}"/>
          </ac:spMkLst>
        </pc:spChg>
        <pc:spChg chg="del mod">
          <ac:chgData name="Kuonen Colm" userId="2076f80c-7b3f-463f-bccd-c5d8f8b26a59" providerId="ADAL" clId="{65BF0D1A-98C4-4DB7-876D-69D84D8EFACD}" dt="2022-10-13T14:47:35.324" v="1645" actId="478"/>
          <ac:spMkLst>
            <pc:docMk/>
            <pc:sldMk cId="4228470790" sldId="1160"/>
            <ac:spMk id="4" creationId="{55758759-7547-A81B-02FB-BD3F141A3DBC}"/>
          </ac:spMkLst>
        </pc:spChg>
        <pc:spChg chg="del mod">
          <ac:chgData name="Kuonen Colm" userId="2076f80c-7b3f-463f-bccd-c5d8f8b26a59" providerId="ADAL" clId="{65BF0D1A-98C4-4DB7-876D-69D84D8EFACD}" dt="2022-10-13T14:47:45.525" v="1650" actId="478"/>
          <ac:spMkLst>
            <pc:docMk/>
            <pc:sldMk cId="4228470790" sldId="1160"/>
            <ac:spMk id="5" creationId="{9546050B-A6FC-36D9-9ECD-657431D387A0}"/>
          </ac:spMkLst>
        </pc:spChg>
        <pc:spChg chg="mod">
          <ac:chgData name="Kuonen Colm" userId="2076f80c-7b3f-463f-bccd-c5d8f8b26a59" providerId="ADAL" clId="{65BF0D1A-98C4-4DB7-876D-69D84D8EFACD}" dt="2022-10-13T14:53:26.564" v="1709" actId="14100"/>
          <ac:spMkLst>
            <pc:docMk/>
            <pc:sldMk cId="4228470790" sldId="1160"/>
            <ac:spMk id="6" creationId="{CE3A8D41-E6F9-E397-7FDC-20D4DA18934F}"/>
          </ac:spMkLst>
        </pc:spChg>
        <pc:spChg chg="add del mod">
          <ac:chgData name="Kuonen Colm" userId="2076f80c-7b3f-463f-bccd-c5d8f8b26a59" providerId="ADAL" clId="{65BF0D1A-98C4-4DB7-876D-69D84D8EFACD}" dt="2022-10-13T14:47:37.899" v="1647" actId="478"/>
          <ac:spMkLst>
            <pc:docMk/>
            <pc:sldMk cId="4228470790" sldId="1160"/>
            <ac:spMk id="8" creationId="{B6753951-3B9F-034F-76BF-43694D0E5083}"/>
          </ac:spMkLst>
        </pc:spChg>
        <pc:spChg chg="add del mod">
          <ac:chgData name="Kuonen Colm" userId="2076f80c-7b3f-463f-bccd-c5d8f8b26a59" providerId="ADAL" clId="{65BF0D1A-98C4-4DB7-876D-69D84D8EFACD}" dt="2022-10-13T14:47:49.604" v="1652" actId="478"/>
          <ac:spMkLst>
            <pc:docMk/>
            <pc:sldMk cId="4228470790" sldId="1160"/>
            <ac:spMk id="10" creationId="{3689EFF2-5248-E0CD-21FB-27D6C22027CC}"/>
          </ac:spMkLst>
        </pc:spChg>
        <pc:spChg chg="add del mod">
          <ac:chgData name="Kuonen Colm" userId="2076f80c-7b3f-463f-bccd-c5d8f8b26a59" providerId="ADAL" clId="{65BF0D1A-98C4-4DB7-876D-69D84D8EFACD}" dt="2022-10-13T14:48:19.981" v="1656" actId="478"/>
          <ac:spMkLst>
            <pc:docMk/>
            <pc:sldMk cId="4228470790" sldId="1160"/>
            <ac:spMk id="11" creationId="{3C8EF233-6290-75AD-A3CF-2DF7A2202828}"/>
          </ac:spMkLst>
        </pc:spChg>
        <pc:spChg chg="add del mod">
          <ac:chgData name="Kuonen Colm" userId="2076f80c-7b3f-463f-bccd-c5d8f8b26a59" providerId="ADAL" clId="{65BF0D1A-98C4-4DB7-876D-69D84D8EFACD}" dt="2022-10-13T14:49:31.179" v="1699" actId="478"/>
          <ac:spMkLst>
            <pc:docMk/>
            <pc:sldMk cId="4228470790" sldId="1160"/>
            <ac:spMk id="12" creationId="{7A996871-E97F-3631-8FB6-A074C7E32100}"/>
          </ac:spMkLst>
        </pc:spChg>
        <pc:spChg chg="add mod">
          <ac:chgData name="Kuonen Colm" userId="2076f80c-7b3f-463f-bccd-c5d8f8b26a59" providerId="ADAL" clId="{65BF0D1A-98C4-4DB7-876D-69D84D8EFACD}" dt="2022-10-13T14:52:06.830" v="1705" actId="207"/>
          <ac:spMkLst>
            <pc:docMk/>
            <pc:sldMk cId="4228470790" sldId="1160"/>
            <ac:spMk id="13" creationId="{06F81BDB-A8AD-68B8-BC5E-279ECEF6B2FF}"/>
          </ac:spMkLst>
        </pc:spChg>
      </pc:sldChg>
      <pc:sldChg chg="modSp add mod">
        <pc:chgData name="Kuonen Colm" userId="2076f80c-7b3f-463f-bccd-c5d8f8b26a59" providerId="ADAL" clId="{65BF0D1A-98C4-4DB7-876D-69D84D8EFACD}" dt="2022-10-21T06:14:34.660" v="2608" actId="20577"/>
        <pc:sldMkLst>
          <pc:docMk/>
          <pc:sldMk cId="3471239473" sldId="1161"/>
        </pc:sldMkLst>
        <pc:spChg chg="mod">
          <ac:chgData name="Kuonen Colm" userId="2076f80c-7b3f-463f-bccd-c5d8f8b26a59" providerId="ADAL" clId="{65BF0D1A-98C4-4DB7-876D-69D84D8EFACD}" dt="2022-10-20T14:04:25.232" v="2101" actId="20577"/>
          <ac:spMkLst>
            <pc:docMk/>
            <pc:sldMk cId="3471239473" sldId="1161"/>
            <ac:spMk id="2" creationId="{3DF1E25A-5777-088E-4231-ACCBC51CAE16}"/>
          </ac:spMkLst>
        </pc:spChg>
        <pc:spChg chg="mod">
          <ac:chgData name="Kuonen Colm" userId="2076f80c-7b3f-463f-bccd-c5d8f8b26a59" providerId="ADAL" clId="{65BF0D1A-98C4-4DB7-876D-69D84D8EFACD}" dt="2022-10-21T06:14:34.660" v="2608" actId="20577"/>
          <ac:spMkLst>
            <pc:docMk/>
            <pc:sldMk cId="3471239473" sldId="1161"/>
            <ac:spMk id="3" creationId="{4685DEDE-A223-7C48-4B16-5B262B296265}"/>
          </ac:spMkLst>
        </pc:spChg>
        <pc:spChg chg="mod">
          <ac:chgData name="Kuonen Colm" userId="2076f80c-7b3f-463f-bccd-c5d8f8b26a59" providerId="ADAL" clId="{65BF0D1A-98C4-4DB7-876D-69D84D8EFACD}" dt="2022-10-20T14:06:04.529" v="2103" actId="113"/>
          <ac:spMkLst>
            <pc:docMk/>
            <pc:sldMk cId="3471239473" sldId="1161"/>
            <ac:spMk id="12" creationId="{7AD26A7B-2C7A-1FA1-F465-7D39841048CB}"/>
          </ac:spMkLst>
        </pc:spChg>
        <pc:spChg chg="mod">
          <ac:chgData name="Kuonen Colm" userId="2076f80c-7b3f-463f-bccd-c5d8f8b26a59" providerId="ADAL" clId="{65BF0D1A-98C4-4DB7-876D-69D84D8EFACD}" dt="2022-10-20T14:06:07.563" v="2104" actId="113"/>
          <ac:spMkLst>
            <pc:docMk/>
            <pc:sldMk cId="3471239473" sldId="1161"/>
            <ac:spMk id="14" creationId="{B1948CFF-ED1D-21D5-59F1-9DCB11071475}"/>
          </ac:spMkLst>
        </pc:spChg>
      </pc:sldChg>
      <pc:sldChg chg="addSp delSp modSp add mod">
        <pc:chgData name="Kuonen Colm" userId="2076f80c-7b3f-463f-bccd-c5d8f8b26a59" providerId="ADAL" clId="{65BF0D1A-98C4-4DB7-876D-69D84D8EFACD}" dt="2022-10-21T05:07:52.087" v="2111" actId="478"/>
        <pc:sldMkLst>
          <pc:docMk/>
          <pc:sldMk cId="2487401148" sldId="1162"/>
        </pc:sldMkLst>
        <pc:spChg chg="mod">
          <ac:chgData name="Kuonen Colm" userId="2076f80c-7b3f-463f-bccd-c5d8f8b26a59" providerId="ADAL" clId="{65BF0D1A-98C4-4DB7-876D-69D84D8EFACD}" dt="2022-10-20T13:57:19.217" v="2082" actId="20577"/>
          <ac:spMkLst>
            <pc:docMk/>
            <pc:sldMk cId="2487401148" sldId="1162"/>
            <ac:spMk id="2" creationId="{3DF1E25A-5777-088E-4231-ACCBC51CAE16}"/>
          </ac:spMkLst>
        </pc:spChg>
        <pc:spChg chg="del">
          <ac:chgData name="Kuonen Colm" userId="2076f80c-7b3f-463f-bccd-c5d8f8b26a59" providerId="ADAL" clId="{65BF0D1A-98C4-4DB7-876D-69D84D8EFACD}" dt="2022-10-20T13:57:37.503" v="2083" actId="478"/>
          <ac:spMkLst>
            <pc:docMk/>
            <pc:sldMk cId="2487401148" sldId="1162"/>
            <ac:spMk id="3" creationId="{4685DEDE-A223-7C48-4B16-5B262B296265}"/>
          </ac:spMkLst>
        </pc:spChg>
        <pc:spChg chg="add del mod">
          <ac:chgData name="Kuonen Colm" userId="2076f80c-7b3f-463f-bccd-c5d8f8b26a59" providerId="ADAL" clId="{65BF0D1A-98C4-4DB7-876D-69D84D8EFACD}" dt="2022-10-20T13:57:39.400" v="2084" actId="478"/>
          <ac:spMkLst>
            <pc:docMk/>
            <pc:sldMk cId="2487401148" sldId="1162"/>
            <ac:spMk id="5" creationId="{ACD025AA-4527-B689-616D-83CDC3BDB54F}"/>
          </ac:spMkLst>
        </pc:spChg>
        <pc:spChg chg="mod">
          <ac:chgData name="Kuonen Colm" userId="2076f80c-7b3f-463f-bccd-c5d8f8b26a59" providerId="ADAL" clId="{65BF0D1A-98C4-4DB7-876D-69D84D8EFACD}" dt="2022-10-21T05:07:43.941" v="2108"/>
          <ac:spMkLst>
            <pc:docMk/>
            <pc:sldMk cId="2487401148" sldId="1162"/>
            <ac:spMk id="8" creationId="{5B56BF67-B2EF-19DC-9D36-65C174362885}"/>
          </ac:spMkLst>
        </pc:spChg>
        <pc:spChg chg="del">
          <ac:chgData name="Kuonen Colm" userId="2076f80c-7b3f-463f-bccd-c5d8f8b26a59" providerId="ADAL" clId="{65BF0D1A-98C4-4DB7-876D-69D84D8EFACD}" dt="2022-10-21T05:07:52.087" v="2111" actId="478"/>
          <ac:spMkLst>
            <pc:docMk/>
            <pc:sldMk cId="2487401148" sldId="1162"/>
            <ac:spMk id="12" creationId="{7AD26A7B-2C7A-1FA1-F465-7D39841048CB}"/>
          </ac:spMkLst>
        </pc:spChg>
        <pc:spChg chg="del">
          <ac:chgData name="Kuonen Colm" userId="2076f80c-7b3f-463f-bccd-c5d8f8b26a59" providerId="ADAL" clId="{65BF0D1A-98C4-4DB7-876D-69D84D8EFACD}" dt="2022-10-21T05:07:52.087" v="2111" actId="478"/>
          <ac:spMkLst>
            <pc:docMk/>
            <pc:sldMk cId="2487401148" sldId="1162"/>
            <ac:spMk id="14" creationId="{B1948CFF-ED1D-21D5-59F1-9DCB11071475}"/>
          </ac:spMkLst>
        </pc:spChg>
        <pc:grpChg chg="add mod">
          <ac:chgData name="Kuonen Colm" userId="2076f80c-7b3f-463f-bccd-c5d8f8b26a59" providerId="ADAL" clId="{65BF0D1A-98C4-4DB7-876D-69D84D8EFACD}" dt="2022-10-21T05:07:49.179" v="2110" actId="1076"/>
          <ac:grpSpMkLst>
            <pc:docMk/>
            <pc:sldMk cId="2487401148" sldId="1162"/>
            <ac:grpSpMk id="6" creationId="{E536288C-944D-734B-CD77-544F7D812025}"/>
          </ac:grpSpMkLst>
        </pc:grpChg>
        <pc:picChg chg="mod">
          <ac:chgData name="Kuonen Colm" userId="2076f80c-7b3f-463f-bccd-c5d8f8b26a59" providerId="ADAL" clId="{65BF0D1A-98C4-4DB7-876D-69D84D8EFACD}" dt="2022-10-21T05:07:43.941" v="2108"/>
          <ac:picMkLst>
            <pc:docMk/>
            <pc:sldMk cId="2487401148" sldId="1162"/>
            <ac:picMk id="7" creationId="{AE364D82-F301-706C-D3B6-6B2769C96555}"/>
          </ac:picMkLst>
        </pc:picChg>
      </pc:sldChg>
      <pc:sldChg chg="add">
        <pc:chgData name="Kuonen Colm" userId="2076f80c-7b3f-463f-bccd-c5d8f8b26a59" providerId="ADAL" clId="{65BF0D1A-98C4-4DB7-876D-69D84D8EFACD}" dt="2022-10-21T11:52:56.681" v="2609"/>
        <pc:sldMkLst>
          <pc:docMk/>
          <pc:sldMk cId="3483409085" sldId="1163"/>
        </pc:sldMkLst>
      </pc:sldChg>
    </pc:docChg>
  </pc:docChgLst>
  <pc:docChgLst>
    <pc:chgData name="Laura Schwery" userId="S::laura.schwery_cimark.ch#ext#@hessoit.onmicrosoft.com::4f76bdfe-98ba-4e05-ae39-8d1d7579ca69" providerId="AD" clId="Web-{6553B2A6-DC68-C325-2B41-DEC2B1CD0202}"/>
    <pc:docChg chg="modSld">
      <pc:chgData name="Laura Schwery" userId="S::laura.schwery_cimark.ch#ext#@hessoit.onmicrosoft.com::4f76bdfe-98ba-4e05-ae39-8d1d7579ca69" providerId="AD" clId="Web-{6553B2A6-DC68-C325-2B41-DEC2B1CD0202}" dt="2022-03-22T10:06:52.393" v="3" actId="20577"/>
      <pc:docMkLst>
        <pc:docMk/>
      </pc:docMkLst>
      <pc:sldChg chg="modSp">
        <pc:chgData name="Laura Schwery" userId="S::laura.schwery_cimark.ch#ext#@hessoit.onmicrosoft.com::4f76bdfe-98ba-4e05-ae39-8d1d7579ca69" providerId="AD" clId="Web-{6553B2A6-DC68-C325-2B41-DEC2B1CD0202}" dt="2022-03-22T10:05:40.329" v="0" actId="20577"/>
        <pc:sldMkLst>
          <pc:docMk/>
          <pc:sldMk cId="1865913417" sldId="1053"/>
        </pc:sldMkLst>
        <pc:spChg chg="mod">
          <ac:chgData name="Laura Schwery" userId="S::laura.schwery_cimark.ch#ext#@hessoit.onmicrosoft.com::4f76bdfe-98ba-4e05-ae39-8d1d7579ca69" providerId="AD" clId="Web-{6553B2A6-DC68-C325-2B41-DEC2B1CD0202}" dt="2022-03-22T10:05:40.329" v="0" actId="20577"/>
          <ac:spMkLst>
            <pc:docMk/>
            <pc:sldMk cId="1865913417" sldId="1053"/>
            <ac:spMk id="15" creationId="{533C314B-8471-42C6-AF91-35E89F3F01C9}"/>
          </ac:spMkLst>
        </pc:spChg>
      </pc:sldChg>
      <pc:sldChg chg="modSp">
        <pc:chgData name="Laura Schwery" userId="S::laura.schwery_cimark.ch#ext#@hessoit.onmicrosoft.com::4f76bdfe-98ba-4e05-ae39-8d1d7579ca69" providerId="AD" clId="Web-{6553B2A6-DC68-C325-2B41-DEC2B1CD0202}" dt="2022-03-22T10:05:57.267" v="1" actId="20577"/>
        <pc:sldMkLst>
          <pc:docMk/>
          <pc:sldMk cId="2697502258" sldId="1061"/>
        </pc:sldMkLst>
        <pc:spChg chg="mod">
          <ac:chgData name="Laura Schwery" userId="S::laura.schwery_cimark.ch#ext#@hessoit.onmicrosoft.com::4f76bdfe-98ba-4e05-ae39-8d1d7579ca69" providerId="AD" clId="Web-{6553B2A6-DC68-C325-2B41-DEC2B1CD0202}" dt="2022-03-22T10:05:57.267" v="1" actId="20577"/>
          <ac:spMkLst>
            <pc:docMk/>
            <pc:sldMk cId="2697502258" sldId="1061"/>
            <ac:spMk id="9" creationId="{BD3222F7-EA9F-46FE-89CC-B45FA46D1A82}"/>
          </ac:spMkLst>
        </pc:spChg>
      </pc:sldChg>
      <pc:sldChg chg="modSp">
        <pc:chgData name="Laura Schwery" userId="S::laura.schwery_cimark.ch#ext#@hessoit.onmicrosoft.com::4f76bdfe-98ba-4e05-ae39-8d1d7579ca69" providerId="AD" clId="Web-{6553B2A6-DC68-C325-2B41-DEC2B1CD0202}" dt="2022-03-22T10:06:52.393" v="3" actId="20577"/>
        <pc:sldMkLst>
          <pc:docMk/>
          <pc:sldMk cId="2683889242" sldId="1062"/>
        </pc:sldMkLst>
        <pc:spChg chg="mod">
          <ac:chgData name="Laura Schwery" userId="S::laura.schwery_cimark.ch#ext#@hessoit.onmicrosoft.com::4f76bdfe-98ba-4e05-ae39-8d1d7579ca69" providerId="AD" clId="Web-{6553B2A6-DC68-C325-2B41-DEC2B1CD0202}" dt="2022-03-22T10:06:52.393" v="3" actId="20577"/>
          <ac:spMkLst>
            <pc:docMk/>
            <pc:sldMk cId="2683889242" sldId="1062"/>
            <ac:spMk id="15" creationId="{533C314B-8471-42C6-AF91-35E89F3F01C9}"/>
          </ac:spMkLst>
        </pc:spChg>
      </pc:sldChg>
    </pc:docChg>
  </pc:docChgLst>
  <pc:docChgLst>
    <pc:chgData name="Kuonen Colm" userId="S::colm.kuonen@hes-so.ch::2076f80c-7b3f-463f-bccd-c5d8f8b26a59" providerId="AD" clId="Web-{655A22E1-2C86-4765-AE1C-65B355BF517F}"/>
    <pc:docChg chg="delSld">
      <pc:chgData name="Kuonen Colm" userId="S::colm.kuonen@hes-so.ch::2076f80c-7b3f-463f-bccd-c5d8f8b26a59" providerId="AD" clId="Web-{655A22E1-2C86-4765-AE1C-65B355BF517F}" dt="2022-11-03T14:52:45.015" v="0"/>
      <pc:docMkLst>
        <pc:docMk/>
      </pc:docMkLst>
      <pc:sldChg chg="del">
        <pc:chgData name="Kuonen Colm" userId="S::colm.kuonen@hes-so.ch::2076f80c-7b3f-463f-bccd-c5d8f8b26a59" providerId="AD" clId="Web-{655A22E1-2C86-4765-AE1C-65B355BF517F}" dt="2022-11-03T14:52:45.015" v="0"/>
        <pc:sldMkLst>
          <pc:docMk/>
          <pc:sldMk cId="3043459349" sldId="1113"/>
        </pc:sldMkLst>
      </pc:sldChg>
    </pc:docChg>
  </pc:docChgLst>
  <pc:docChgLst>
    <pc:chgData name="Colm Kuonen" userId="S::colm.kuonen_energylivinglab.com#ext#@hessoit.onmicrosoft.com::f56eb499-b424-42f3-a708-62cdbffddf60" providerId="AD" clId="Web-{551F55FD-2902-40A3-85D8-17EE97AD64B0}"/>
    <pc:docChg chg="modSld">
      <pc:chgData name="Colm Kuonen" userId="S::colm.kuonen_energylivinglab.com#ext#@hessoit.onmicrosoft.com::f56eb499-b424-42f3-a708-62cdbffddf60" providerId="AD" clId="Web-{551F55FD-2902-40A3-85D8-17EE97AD64B0}" dt="2024-01-23T13:31:14.382" v="2" actId="20577"/>
      <pc:docMkLst>
        <pc:docMk/>
      </pc:docMkLst>
      <pc:sldChg chg="modSp">
        <pc:chgData name="Colm Kuonen" userId="S::colm.kuonen_energylivinglab.com#ext#@hessoit.onmicrosoft.com::f56eb499-b424-42f3-a708-62cdbffddf60" providerId="AD" clId="Web-{551F55FD-2902-40A3-85D8-17EE97AD64B0}" dt="2024-01-23T13:31:14.382" v="2" actId="20577"/>
        <pc:sldMkLst>
          <pc:docMk/>
          <pc:sldMk cId="2661900018" sldId="1156"/>
        </pc:sldMkLst>
        <pc:spChg chg="mod">
          <ac:chgData name="Colm Kuonen" userId="S::colm.kuonen_energylivinglab.com#ext#@hessoit.onmicrosoft.com::f56eb499-b424-42f3-a708-62cdbffddf60" providerId="AD" clId="Web-{551F55FD-2902-40A3-85D8-17EE97AD64B0}" dt="2024-01-23T13:31:14.382" v="2" actId="20577"/>
          <ac:spMkLst>
            <pc:docMk/>
            <pc:sldMk cId="2661900018" sldId="1156"/>
            <ac:spMk id="5" creationId="{ACC29A28-FE9A-E755-11B1-214577899F31}"/>
          </ac:spMkLst>
        </pc:spChg>
      </pc:sldChg>
      <pc:sldChg chg="modSp">
        <pc:chgData name="Colm Kuonen" userId="S::colm.kuonen_energylivinglab.com#ext#@hessoit.onmicrosoft.com::f56eb499-b424-42f3-a708-62cdbffddf60" providerId="AD" clId="Web-{551F55FD-2902-40A3-85D8-17EE97AD64B0}" dt="2024-01-23T13:30:14.679" v="0" actId="20577"/>
        <pc:sldMkLst>
          <pc:docMk/>
          <pc:sldMk cId="4228470790" sldId="1160"/>
        </pc:sldMkLst>
        <pc:spChg chg="mod">
          <ac:chgData name="Colm Kuonen" userId="S::colm.kuonen_energylivinglab.com#ext#@hessoit.onmicrosoft.com::f56eb499-b424-42f3-a708-62cdbffddf60" providerId="AD" clId="Web-{551F55FD-2902-40A3-85D8-17EE97AD64B0}" dt="2024-01-23T13:30:14.679" v="0" actId="20577"/>
          <ac:spMkLst>
            <pc:docMk/>
            <pc:sldMk cId="4228470790" sldId="1160"/>
            <ac:spMk id="3" creationId="{E173BBDB-BAF3-CB33-B477-5A58A6F79954}"/>
          </ac:spMkLst>
        </pc:spChg>
      </pc:sldChg>
    </pc:docChg>
  </pc:docChgLst>
  <pc:docChgLst>
    <pc:chgData name="Kuonen Colm" userId="S::colm.kuonen@hes-so.ch::2076f80c-7b3f-463f-bccd-c5d8f8b26a59" providerId="AD" clId="Web-{76285ED2-2505-4F3E-A5E8-7672457AA4F9}"/>
    <pc:docChg chg="modSld">
      <pc:chgData name="Kuonen Colm" userId="S::colm.kuonen@hes-so.ch::2076f80c-7b3f-463f-bccd-c5d8f8b26a59" providerId="AD" clId="Web-{76285ED2-2505-4F3E-A5E8-7672457AA4F9}" dt="2023-05-17T11:35:19.073" v="0" actId="14100"/>
      <pc:docMkLst>
        <pc:docMk/>
      </pc:docMkLst>
      <pc:sldChg chg="modSp">
        <pc:chgData name="Kuonen Colm" userId="S::colm.kuonen@hes-so.ch::2076f80c-7b3f-463f-bccd-c5d8f8b26a59" providerId="AD" clId="Web-{76285ED2-2505-4F3E-A5E8-7672457AA4F9}" dt="2023-05-17T11:35:19.073" v="0" actId="14100"/>
        <pc:sldMkLst>
          <pc:docMk/>
          <pc:sldMk cId="4228470790" sldId="1160"/>
        </pc:sldMkLst>
        <pc:spChg chg="mod">
          <ac:chgData name="Kuonen Colm" userId="S::colm.kuonen@hes-so.ch::2076f80c-7b3f-463f-bccd-c5d8f8b26a59" providerId="AD" clId="Web-{76285ED2-2505-4F3E-A5E8-7672457AA4F9}" dt="2023-05-17T11:35:19.073" v="0" actId="14100"/>
          <ac:spMkLst>
            <pc:docMk/>
            <pc:sldMk cId="4228470790" sldId="1160"/>
            <ac:spMk id="3" creationId="{E173BBDB-BAF3-CB33-B477-5A58A6F79954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4DB03883-F4F9-498C-8F50-90A7DB00BFBE}"/>
    <pc:docChg chg="modSld">
      <pc:chgData name="Colm Kuonen" userId="S::colm.kuonen_energylivinglab.com#ext#@hessoit.onmicrosoft.com::f56eb499-b424-42f3-a708-62cdbffddf60" providerId="AD" clId="Web-{4DB03883-F4F9-498C-8F50-90A7DB00BFBE}" dt="2024-03-08T06:52:17.073" v="17" actId="20577"/>
      <pc:docMkLst>
        <pc:docMk/>
      </pc:docMkLst>
      <pc:sldChg chg="modSp">
        <pc:chgData name="Colm Kuonen" userId="S::colm.kuonen_energylivinglab.com#ext#@hessoit.onmicrosoft.com::f56eb499-b424-42f3-a708-62cdbffddf60" providerId="AD" clId="Web-{4DB03883-F4F9-498C-8F50-90A7DB00BFBE}" dt="2024-03-08T06:52:17.073" v="17" actId="20577"/>
        <pc:sldMkLst>
          <pc:docMk/>
          <pc:sldMk cId="4225002765" sldId="1163"/>
        </pc:sldMkLst>
        <pc:spChg chg="mod">
          <ac:chgData name="Colm Kuonen" userId="S::colm.kuonen_energylivinglab.com#ext#@hessoit.onmicrosoft.com::f56eb499-b424-42f3-a708-62cdbffddf60" providerId="AD" clId="Web-{4DB03883-F4F9-498C-8F50-90A7DB00BFBE}" dt="2024-03-08T06:52:01.744" v="10" actId="1076"/>
          <ac:spMkLst>
            <pc:docMk/>
            <pc:sldMk cId="4225002765" sldId="1163"/>
            <ac:spMk id="5" creationId="{9B07E392-F3DD-9F72-11FC-464A6F60693B}"/>
          </ac:spMkLst>
        </pc:spChg>
        <pc:spChg chg="mod">
          <ac:chgData name="Colm Kuonen" userId="S::colm.kuonen_energylivinglab.com#ext#@hessoit.onmicrosoft.com::f56eb499-b424-42f3-a708-62cdbffddf60" providerId="AD" clId="Web-{4DB03883-F4F9-498C-8F50-90A7DB00BFBE}" dt="2024-03-08T06:51:58.275" v="9" actId="20577"/>
          <ac:spMkLst>
            <pc:docMk/>
            <pc:sldMk cId="4225002765" sldId="1163"/>
            <ac:spMk id="12" creationId="{7E5E532F-3D58-4EBA-8F22-1D26D5EB4B2C}"/>
          </ac:spMkLst>
        </pc:spChg>
        <pc:spChg chg="mod">
          <ac:chgData name="Colm Kuonen" userId="S::colm.kuonen_energylivinglab.com#ext#@hessoit.onmicrosoft.com::f56eb499-b424-42f3-a708-62cdbffddf60" providerId="AD" clId="Web-{4DB03883-F4F9-498C-8F50-90A7DB00BFBE}" dt="2024-03-08T06:52:17.073" v="17" actId="20577"/>
          <ac:spMkLst>
            <pc:docMk/>
            <pc:sldMk cId="4225002765" sldId="1163"/>
            <ac:spMk id="13" creationId="{B6C4F148-D743-4619-9D5F-BC2D71C4DED6}"/>
          </ac:spMkLst>
        </pc:spChg>
      </pc:sldChg>
    </pc:docChg>
  </pc:docChgLst>
  <pc:docChgLst>
    <pc:chgData name="Colm Kuonen" userId="S::colm.kuonen_energylivinglab.com#ext#@hessoit.onmicrosoft.com::f56eb499-b424-42f3-a708-62cdbffddf60" providerId="AD" clId="Web-{F9F463C6-A026-4460-9762-F82E09B6B023}"/>
    <pc:docChg chg="modSld">
      <pc:chgData name="Colm Kuonen" userId="S::colm.kuonen_energylivinglab.com#ext#@hessoit.onmicrosoft.com::f56eb499-b424-42f3-a708-62cdbffddf60" providerId="AD" clId="Web-{F9F463C6-A026-4460-9762-F82E09B6B023}" dt="2024-01-22T10:31:04.680" v="9"/>
      <pc:docMkLst>
        <pc:docMk/>
      </pc:docMkLst>
      <pc:sldChg chg="addSp modSp">
        <pc:chgData name="Colm Kuonen" userId="S::colm.kuonen_energylivinglab.com#ext#@hessoit.onmicrosoft.com::f56eb499-b424-42f3-a708-62cdbffddf60" providerId="AD" clId="Web-{F9F463C6-A026-4460-9762-F82E09B6B023}" dt="2024-01-22T10:31:04.680" v="9"/>
        <pc:sldMkLst>
          <pc:docMk/>
          <pc:sldMk cId="2661900018" sldId="1156"/>
        </pc:sldMkLst>
        <pc:spChg chg="mod">
          <ac:chgData name="Colm Kuonen" userId="S::colm.kuonen_energylivinglab.com#ext#@hessoit.onmicrosoft.com::f56eb499-b424-42f3-a708-62cdbffddf60" providerId="AD" clId="Web-{F9F463C6-A026-4460-9762-F82E09B6B023}" dt="2024-01-22T10:30:32.930" v="3" actId="20577"/>
          <ac:spMkLst>
            <pc:docMk/>
            <pc:sldMk cId="2661900018" sldId="1156"/>
            <ac:spMk id="5" creationId="{ACC29A28-FE9A-E755-11B1-214577899F31}"/>
          </ac:spMkLst>
        </pc:spChg>
        <pc:spChg chg="add mod ord">
          <ac:chgData name="Colm Kuonen" userId="S::colm.kuonen_energylivinglab.com#ext#@hessoit.onmicrosoft.com::f56eb499-b424-42f3-a708-62cdbffddf60" providerId="AD" clId="Web-{F9F463C6-A026-4460-9762-F82E09B6B023}" dt="2024-01-22T10:31:04.680" v="9"/>
          <ac:spMkLst>
            <pc:docMk/>
            <pc:sldMk cId="2661900018" sldId="1156"/>
            <ac:spMk id="8" creationId="{E03C438A-07E1-DCCB-E0A4-B286F35ACBBA}"/>
          </ac:spMkLst>
        </pc:spChg>
      </pc:sldChg>
    </pc:docChg>
  </pc:docChgLst>
  <pc:docChgLst>
    <pc:chgData name="Kuonen Colm" userId="2076f80c-7b3f-463f-bccd-c5d8f8b26a59" providerId="ADAL" clId="{630873AA-D838-42B6-AAA9-F4BA052F29E5}"/>
    <pc:docChg chg="modSld">
      <pc:chgData name="Kuonen Colm" userId="2076f80c-7b3f-463f-bccd-c5d8f8b26a59" providerId="ADAL" clId="{630873AA-D838-42B6-AAA9-F4BA052F29E5}" dt="2022-11-03T10:33:30.550" v="241" actId="20577"/>
      <pc:docMkLst>
        <pc:docMk/>
      </pc:docMkLst>
      <pc:sldChg chg="addSp modSp mod">
        <pc:chgData name="Kuonen Colm" userId="2076f80c-7b3f-463f-bccd-c5d8f8b26a59" providerId="ADAL" clId="{630873AA-D838-42B6-AAA9-F4BA052F29E5}" dt="2022-11-03T10:33:30.550" v="241" actId="20577"/>
        <pc:sldMkLst>
          <pc:docMk/>
          <pc:sldMk cId="2487401148" sldId="1162"/>
        </pc:sldMkLst>
        <pc:spChg chg="add mod">
          <ac:chgData name="Kuonen Colm" userId="2076f80c-7b3f-463f-bccd-c5d8f8b26a59" providerId="ADAL" clId="{630873AA-D838-42B6-AAA9-F4BA052F29E5}" dt="2022-11-03T10:33:30.550" v="241" actId="20577"/>
          <ac:spMkLst>
            <pc:docMk/>
            <pc:sldMk cId="2487401148" sldId="1162"/>
            <ac:spMk id="3" creationId="{9CE16AE3-9078-B695-5D17-25C0AE57B10F}"/>
          </ac:spMkLst>
        </pc:spChg>
        <pc:grpChg chg="mod">
          <ac:chgData name="Kuonen Colm" userId="2076f80c-7b3f-463f-bccd-c5d8f8b26a59" providerId="ADAL" clId="{630873AA-D838-42B6-AAA9-F4BA052F29E5}" dt="2022-11-03T10:26:31.489" v="6" actId="1076"/>
          <ac:grpSpMkLst>
            <pc:docMk/>
            <pc:sldMk cId="2487401148" sldId="1162"/>
            <ac:grpSpMk id="6" creationId="{E536288C-944D-734B-CD77-544F7D812025}"/>
          </ac:grpSpMkLst>
        </pc:grpChg>
      </pc:sldChg>
    </pc:docChg>
  </pc:docChgLst>
  <pc:docChgLst>
    <pc:chgData name="Kuonen Colm" userId="2076f80c-7b3f-463f-bccd-c5d8f8b26a59" providerId="ADAL" clId="{171A88BD-375F-43F4-8724-0B3D13D8E7BD}"/>
    <pc:docChg chg="undo custSel modSld">
      <pc:chgData name="Kuonen Colm" userId="2076f80c-7b3f-463f-bccd-c5d8f8b26a59" providerId="ADAL" clId="{171A88BD-375F-43F4-8724-0B3D13D8E7BD}" dt="2022-12-02T09:33:23.306" v="7" actId="207"/>
      <pc:docMkLst>
        <pc:docMk/>
      </pc:docMkLst>
      <pc:sldChg chg="modSp mod">
        <pc:chgData name="Kuonen Colm" userId="2076f80c-7b3f-463f-bccd-c5d8f8b26a59" providerId="ADAL" clId="{171A88BD-375F-43F4-8724-0B3D13D8E7BD}" dt="2022-12-02T09:33:23.306" v="7" actId="207"/>
        <pc:sldMkLst>
          <pc:docMk/>
          <pc:sldMk cId="817739346" sldId="1157"/>
        </pc:sldMkLst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18" creationId="{07BE7504-9440-0549-5C41-E7BE57F9AFBB}"/>
          </ac:spMkLst>
        </pc:spChg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19" creationId="{E53D6177-14D0-A869-A9F1-D47EA93E8BE9}"/>
          </ac:spMkLst>
        </pc:spChg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21" creationId="{D2B0A432-9940-0CA5-BBFD-1F6CE4011A3F}"/>
          </ac:spMkLst>
        </pc:spChg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23" creationId="{D53F11A9-93FD-C014-7C3F-09C364F8A2F1}"/>
          </ac:spMkLst>
        </pc:spChg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25" creationId="{33D7AFFC-3F1E-B91D-37ED-8E619296577E}"/>
          </ac:spMkLst>
        </pc:spChg>
        <pc:spChg chg="mod">
          <ac:chgData name="Kuonen Colm" userId="2076f80c-7b3f-463f-bccd-c5d8f8b26a59" providerId="ADAL" clId="{171A88BD-375F-43F4-8724-0B3D13D8E7BD}" dt="2022-12-02T09:33:22.844" v="6" actId="20577"/>
          <ac:spMkLst>
            <pc:docMk/>
            <pc:sldMk cId="817739346" sldId="1157"/>
            <ac:spMk id="26" creationId="{1FA47727-A526-B913-5191-509E40F577BA}"/>
          </ac:spMkLst>
        </pc:spChg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28" creationId="{FF751B9F-D3F4-4A79-B8D8-75D61B0E7957}"/>
          </ac:spMkLst>
        </pc:spChg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29" creationId="{A5951D23-5999-4939-33EE-4D8A6BB95CC3}"/>
          </ac:spMkLst>
        </pc:spChg>
        <pc:spChg chg="mod">
          <ac:chgData name="Kuonen Colm" userId="2076f80c-7b3f-463f-bccd-c5d8f8b26a59" providerId="ADAL" clId="{171A88BD-375F-43F4-8724-0B3D13D8E7BD}" dt="2022-12-02T09:33:23.306" v="7" actId="207"/>
          <ac:spMkLst>
            <pc:docMk/>
            <pc:sldMk cId="817739346" sldId="1157"/>
            <ac:spMk id="30" creationId="{2859E79E-B88B-2609-E0AC-B5AA8EAC7249}"/>
          </ac:spMkLst>
        </pc:spChg>
      </pc:sldChg>
    </pc:docChg>
  </pc:docChgLst>
  <pc:docChgLst>
    <pc:chgData name="Kuonen Colm" userId="S::colm.kuonen@hes-so.ch::2076f80c-7b3f-463f-bccd-c5d8f8b26a59" providerId="AD" clId="Web-{7D0039E4-7750-42B3-A5F9-1DA7E69E0ADA}"/>
    <pc:docChg chg="addSld delSld modSld">
      <pc:chgData name="Kuonen Colm" userId="S::colm.kuonen@hes-so.ch::2076f80c-7b3f-463f-bccd-c5d8f8b26a59" providerId="AD" clId="Web-{7D0039E4-7750-42B3-A5F9-1DA7E69E0ADA}" dt="2023-03-15T14:17:51.906" v="3"/>
      <pc:docMkLst>
        <pc:docMk/>
      </pc:docMkLst>
      <pc:sldChg chg="addSp delSp modSp">
        <pc:chgData name="Kuonen Colm" userId="S::colm.kuonen@hes-so.ch::2076f80c-7b3f-463f-bccd-c5d8f8b26a59" providerId="AD" clId="Web-{7D0039E4-7750-42B3-A5F9-1DA7E69E0ADA}" dt="2023-03-15T14:17:38.124" v="1"/>
        <pc:sldMkLst>
          <pc:docMk/>
          <pc:sldMk cId="1663156864" sldId="1165"/>
        </pc:sldMkLst>
        <pc:spChg chg="del">
          <ac:chgData name="Kuonen Colm" userId="S::colm.kuonen@hes-so.ch::2076f80c-7b3f-463f-bccd-c5d8f8b26a59" providerId="AD" clId="Web-{7D0039E4-7750-42B3-A5F9-1DA7E69E0ADA}" dt="2023-03-15T14:17:37.093" v="0"/>
          <ac:spMkLst>
            <pc:docMk/>
            <pc:sldMk cId="1663156864" sldId="1165"/>
            <ac:spMk id="6" creationId="{CD706402-165A-7811-1665-1B3C66FB6C05}"/>
          </ac:spMkLst>
        </pc:spChg>
        <pc:spChg chg="add del mod">
          <ac:chgData name="Kuonen Colm" userId="S::colm.kuonen@hes-so.ch::2076f80c-7b3f-463f-bccd-c5d8f8b26a59" providerId="AD" clId="Web-{7D0039E4-7750-42B3-A5F9-1DA7E69E0ADA}" dt="2023-03-15T14:17:38.124" v="1"/>
          <ac:spMkLst>
            <pc:docMk/>
            <pc:sldMk cId="1663156864" sldId="1165"/>
            <ac:spMk id="9" creationId="{44D640BD-769A-ABF9-A4B8-B124D4C40395}"/>
          </ac:spMkLst>
        </pc:spChg>
      </pc:sldChg>
      <pc:sldChg chg="new del">
        <pc:chgData name="Kuonen Colm" userId="S::colm.kuonen@hes-so.ch::2076f80c-7b3f-463f-bccd-c5d8f8b26a59" providerId="AD" clId="Web-{7D0039E4-7750-42B3-A5F9-1DA7E69E0ADA}" dt="2023-03-15T14:17:51.906" v="3"/>
        <pc:sldMkLst>
          <pc:docMk/>
          <pc:sldMk cId="3423963482" sldId="1166"/>
        </pc:sldMkLst>
      </pc:sldChg>
    </pc:docChg>
  </pc:docChgLst>
  <pc:docChgLst>
    <pc:chgData name="Guillaume Von Roten" userId="S::guillaume.vonroten_cimark.ch#ext#@hessoit.onmicrosoft.com::ab1c10fb-4721-4960-8a77-782ce66403b4" providerId="AD" clId="Web-{E46706FB-D44D-480B-9A2C-C686AA051DCF}"/>
    <pc:docChg chg="modSld">
      <pc:chgData name="Guillaume Von Roten" userId="S::guillaume.vonroten_cimark.ch#ext#@hessoit.onmicrosoft.com::ab1c10fb-4721-4960-8a77-782ce66403b4" providerId="AD" clId="Web-{E46706FB-D44D-480B-9A2C-C686AA051DCF}" dt="2022-03-22T10:48:55.329" v="48" actId="20577"/>
      <pc:docMkLst>
        <pc:docMk/>
      </pc:docMkLst>
      <pc:sldChg chg="modSp addAnim delAnim">
        <pc:chgData name="Guillaume Von Roten" userId="S::guillaume.vonroten_cimark.ch#ext#@hessoit.onmicrosoft.com::ab1c10fb-4721-4960-8a77-782ce66403b4" providerId="AD" clId="Web-{E46706FB-D44D-480B-9A2C-C686AA051DCF}" dt="2022-03-22T10:39:25.351" v="44" actId="20577"/>
        <pc:sldMkLst>
          <pc:docMk/>
          <pc:sldMk cId="445093536" sldId="1054"/>
        </pc:sldMkLst>
        <pc:spChg chg="mod">
          <ac:chgData name="Guillaume Von Roten" userId="S::guillaume.vonroten_cimark.ch#ext#@hessoit.onmicrosoft.com::ab1c10fb-4721-4960-8a77-782ce66403b4" providerId="AD" clId="Web-{E46706FB-D44D-480B-9A2C-C686AA051DCF}" dt="2022-03-22T10:39:25.351" v="44" actId="20577"/>
          <ac:spMkLst>
            <pc:docMk/>
            <pc:sldMk cId="445093536" sldId="1054"/>
            <ac:spMk id="8" creationId="{EDCE1DC7-4520-4461-8ACC-0530115ED19B}"/>
          </ac:spMkLst>
        </pc:spChg>
      </pc:sldChg>
      <pc:sldChg chg="modSp">
        <pc:chgData name="Guillaume Von Roten" userId="S::guillaume.vonroten_cimark.ch#ext#@hessoit.onmicrosoft.com::ab1c10fb-4721-4960-8a77-782ce66403b4" providerId="AD" clId="Web-{E46706FB-D44D-480B-9A2C-C686AA051DCF}" dt="2022-03-22T10:48:55.329" v="48" actId="20577"/>
        <pc:sldMkLst>
          <pc:docMk/>
          <pc:sldMk cId="3312199623" sldId="1060"/>
        </pc:sldMkLst>
        <pc:spChg chg="mod">
          <ac:chgData name="Guillaume Von Roten" userId="S::guillaume.vonroten_cimark.ch#ext#@hessoit.onmicrosoft.com::ab1c10fb-4721-4960-8a77-782ce66403b4" providerId="AD" clId="Web-{E46706FB-D44D-480B-9A2C-C686AA051DCF}" dt="2022-03-22T10:48:55.329" v="48" actId="20577"/>
          <ac:spMkLst>
            <pc:docMk/>
            <pc:sldMk cId="3312199623" sldId="1060"/>
            <ac:spMk id="15" creationId="{533C314B-8471-42C6-AF91-35E89F3F01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95C4DE98-8EDA-A841-B9A6-06EFCCAA01C1}" type="datetimeFigureOut">
              <a:rPr lang="en-US" altLang="x-none"/>
              <a:pPr/>
              <a:t>3/10/2024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13A37EE4-913C-7B46-861C-DB0D9484C441}" type="slidenum">
              <a:rPr lang="en-US" altLang="x-none"/>
              <a:pPr/>
              <a:t>‹N°›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a9fdf97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a9fdf97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6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4A2B601-2957-694E-BFA4-7F5E32446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648" r="40105" b="13397"/>
          <a:stretch/>
        </p:blipFill>
        <p:spPr>
          <a:xfrm>
            <a:off x="12192002" y="2478154"/>
            <a:ext cx="12192000" cy="9926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87374F-5B69-B643-AD69-B383A068C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4" y="3215472"/>
            <a:ext cx="11234056" cy="3642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0000" b="1" i="0">
                <a:solidFill>
                  <a:srgbClr val="262626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DDED5-4E9B-494B-9637-C8FA7FD19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7944" y="7058967"/>
            <a:ext cx="11234056" cy="1055670"/>
          </a:xfrm>
        </p:spPr>
        <p:txBody>
          <a:bodyPr>
            <a:normAutofit/>
          </a:bodyPr>
          <a:lstStyle>
            <a:lvl1pPr marL="0" indent="0" algn="l">
              <a:buNone/>
              <a:defRPr sz="4400" b="0">
                <a:solidFill>
                  <a:srgbClr val="808080"/>
                </a:solidFill>
                <a:latin typeface="Poppins" pitchFamily="2" charset="77"/>
                <a:cs typeface="Poppins" pitchFamily="2" charset="77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Date</a:t>
            </a: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428F568-98C4-1F49-8153-9F2DE24E0E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2998" b="12998"/>
          <a:stretch/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BE2B-A209-D943-889A-493D187AC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8861426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2B00201-0804-2241-B3DB-CBFC77B3D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9484422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E5355A-6960-7C4F-A81A-12901044FC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850" y="10469164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2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38A1AB-D05A-5544-8F41-19CA9AA531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850" y="11092160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664DB6-E634-2345-B8FB-851FB43FD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716622-4C45-504E-A6A0-C4FE3441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A8DFDEE-C81B-0A47-B95D-8C9B1855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</p:spTree>
    <p:extLst>
      <p:ext uri="{BB962C8B-B14F-4D97-AF65-F5344CB8AC3E}">
        <p14:creationId xmlns:p14="http://schemas.microsoft.com/office/powerpoint/2010/main" val="146923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CE57B-3DBF-B549-8CB7-935542321D4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5B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0" name="Picture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DF1652AE-315D-8944-9268-4FDC16F14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78" b="12978"/>
          <a:stretch>
            <a:fillRect/>
          </a:stretch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3A36BA-225D-B54A-B1E8-FAE63FE6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005263"/>
            <a:ext cx="21031200" cy="5705474"/>
          </a:xfrm>
          <a:prstGeom prst="rect">
            <a:avLst/>
          </a:prstGeom>
        </p:spPr>
        <p:txBody>
          <a:bodyPr anchor="ctr"/>
          <a:lstStyle>
            <a:lvl1pPr algn="ctr">
              <a:defRPr sz="12000" b="1" i="0">
                <a:ln>
                  <a:noFill/>
                </a:ln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CE57B-3DBF-B549-8CB7-935542321D4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7F5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0" name="Picture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DF1652AE-315D-8944-9268-4FDC16F14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78" b="12978"/>
          <a:stretch>
            <a:fillRect/>
          </a:stretch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777DBB-C81C-DA45-BD45-4E142278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005263"/>
            <a:ext cx="21031200" cy="5705474"/>
          </a:xfrm>
          <a:prstGeom prst="rect">
            <a:avLst/>
          </a:prstGeom>
        </p:spPr>
        <p:txBody>
          <a:bodyPr anchor="ctr"/>
          <a:lstStyle>
            <a:lvl1pPr algn="ctr">
              <a:defRPr sz="12000" b="1" i="0">
                <a:ln>
                  <a:noFill/>
                </a:ln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1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BE106D-75BA-864E-B0F7-3DBA30F204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028" y="5060274"/>
            <a:ext cx="14757968" cy="72220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000">
                <a:latin typeface="Poppins" pitchFamily="2" charset="77"/>
                <a:cs typeface="Poppins" pitchFamily="2" charset="77"/>
              </a:defRPr>
            </a:lvl1pPr>
            <a:lvl2pPr marL="358776" indent="-358776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E7DBE-E82E-CF48-AB0A-C41E05015F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498263" y="5060274"/>
            <a:ext cx="6837990" cy="72220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000">
                <a:latin typeface="Poppins" pitchFamily="2" charset="77"/>
                <a:cs typeface="Poppins" pitchFamily="2" charset="77"/>
              </a:defRPr>
            </a:lvl1pPr>
            <a:lvl2pPr marL="358776" indent="-358776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0398A780-C313-8D4E-85FD-3A5069725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98" b="12998"/>
          <a:stretch/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6A9370-D004-514D-ABF8-052A3C9E5F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63028" y="4023613"/>
            <a:ext cx="10519448" cy="7392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4400" b="1" i="0">
                <a:latin typeface="Poppins SemiBold" pitchFamily="2" charset="77"/>
                <a:cs typeface="Poppins SemiBold" pitchFamily="2" charset="77"/>
              </a:defRPr>
            </a:lvl1pPr>
            <a:lvl2pPr marL="358776" indent="-358776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10A4799-5ACD-BC4C-99CE-7C052B0D310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6498263" y="4023613"/>
            <a:ext cx="6837990" cy="7392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4400" b="1" i="0">
                <a:latin typeface="Poppins SemiBold" pitchFamily="2" charset="77"/>
                <a:cs typeface="Poppins SemiBold" pitchFamily="2" charset="77"/>
              </a:defRPr>
            </a:lvl1pPr>
            <a:lvl2pPr marL="358776" indent="-358776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2D927C-82F3-9A42-A55A-A88C155C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26511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3C618BA-CF81-124A-AE9D-51EE20EE8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48DC029-66D7-2C42-B384-DF1EE9458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401CDD-A96E-594F-8EE4-1DBCF8E87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DDE9927F-5789-9544-ACE9-B7AF1C0F9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98" b="12998"/>
          <a:stretch/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76F403-7764-3748-9783-1F773C4D6F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3029" y="5060270"/>
            <a:ext cx="10891006" cy="690595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000">
                <a:latin typeface="Poppins" pitchFamily="2" charset="77"/>
                <a:cs typeface="Poppins" pitchFamily="2" charset="77"/>
              </a:defRPr>
            </a:lvl1pPr>
            <a:lvl2pPr marL="358776" indent="-342900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29CFC0-749D-B24A-A72F-5BDA8A418C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315223" y="5060270"/>
            <a:ext cx="10891006" cy="690595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000">
                <a:latin typeface="Poppins" pitchFamily="2" charset="77"/>
                <a:cs typeface="Poppins" pitchFamily="2" charset="77"/>
              </a:defRPr>
            </a:lvl1pPr>
            <a:lvl2pPr marL="358776" indent="-342900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9D0B73-8338-6244-A0D2-CD7A7C70FC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3028" y="4023613"/>
            <a:ext cx="10891004" cy="7392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4400" b="1" i="0">
                <a:latin typeface="Poppins SemiBold" pitchFamily="2" charset="77"/>
                <a:cs typeface="Poppins SemiBold" pitchFamily="2" charset="77"/>
              </a:defRPr>
            </a:lvl1pPr>
            <a:lvl2pPr marL="358776" indent="-358776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A8D3233-0247-A442-8B30-7EA22264CCF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2315224" y="4023613"/>
            <a:ext cx="10891004" cy="7392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4400" b="1" i="0">
                <a:latin typeface="Poppins SemiBold" pitchFamily="2" charset="77"/>
                <a:cs typeface="Poppins SemiBold" pitchFamily="2" charset="77"/>
              </a:defRPr>
            </a:lvl1pPr>
            <a:lvl2pPr marL="358776" indent="-358776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39C7F8-B2FD-5146-8F8D-EEB24346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26511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650F656-508D-7448-8ED4-354664FE4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A1D325-EC36-F54A-B31C-4CB85463C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1D6DCF-C1C9-1040-BEC8-35557E69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FBE861-EBDA-B448-8D83-1E1B11DE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26511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6F36A0E5-69FE-F74C-9B49-1F1E76890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98" b="12998"/>
          <a:stretch/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A8FEDC5-E394-D54F-BCCD-4F7AF8D18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7960E8-D01E-3445-B8EF-D822991CE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B2A198-41B6-454A-B339-09F79557C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F81B2A-0299-43EC-AA12-BFC7E5F9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3805"/>
            <a:ext cx="21031200" cy="2651126"/>
          </a:xfrm>
        </p:spPr>
        <p:txBody>
          <a:bodyPr/>
          <a:lstStyle>
            <a:lvl1pPr>
              <a:defRPr>
                <a:solidFill>
                  <a:srgbClr val="5FA9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A7D948-B4E4-4713-8630-2746F038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</p:spPr>
        <p:txBody>
          <a:bodyPr/>
          <a:lstStyle>
            <a:lvl1pPr>
              <a:buClr>
                <a:srgbClr val="FECE39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FECE39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FECE39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FECE39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FECE39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741770-D13B-4868-9EE5-63084BB7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</p:spPr>
        <p:txBody>
          <a:bodyPr/>
          <a:lstStyle/>
          <a:p>
            <a:r>
              <a:rPr lang="de-DE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929CCA-221D-4554-95FB-17B28596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</p:spPr>
        <p:txBody>
          <a:bodyPr/>
          <a:lstStyle/>
          <a:p>
            <a:fld id="{B6244E0A-681F-4D7F-8CF5-B6190AA5BA68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3DB15DD-411A-42C9-AB4E-634B518E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568291" y="3426177"/>
            <a:ext cx="1136578" cy="1136578"/>
          </a:xfrm>
          <a:prstGeom prst="rtTriangle">
            <a:avLst/>
          </a:prstGeom>
          <a:solidFill>
            <a:srgbClr val="A3CC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0" name="Grafik 4">
            <a:extLst>
              <a:ext uri="{FF2B5EF4-FFF2-40B4-BE49-F238E27FC236}">
                <a16:creationId xmlns:a16="http://schemas.microsoft.com/office/drawing/2014/main" id="{5702F507-B744-4770-8AD3-0574F3946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200" y="450006"/>
            <a:ext cx="2533400" cy="28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1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2514CAEF-40AC-E446-8E12-67B16236D6EB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50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age">
  <p:cSld name="1_Project p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63028" y="5443316"/>
            <a:ext cx="6947472" cy="45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marL="1828800" lvl="1" indent="-6477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marL="27432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marL="36576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marL="4572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8673526" y="5443316"/>
            <a:ext cx="6947472" cy="45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marL="1828800" lvl="1" indent="-6477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marL="27432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marL="36576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marL="4572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3"/>
          </p:nvPr>
        </p:nvSpPr>
        <p:spPr>
          <a:xfrm>
            <a:off x="16249653" y="0"/>
            <a:ext cx="8115298" cy="1371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19" name="Google Shape;19;p4"/>
          <p:cNvSpPr>
            <a:spLocks noGrp="1"/>
          </p:cNvSpPr>
          <p:nvPr>
            <p:ph type="body" idx="4"/>
          </p:nvPr>
        </p:nvSpPr>
        <p:spPr>
          <a:xfrm>
            <a:off x="1044026" y="12240970"/>
            <a:ext cx="14395972" cy="722680"/>
          </a:xfrm>
          <a:prstGeom prst="roundRect">
            <a:avLst>
              <a:gd name="adj" fmla="val 26881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>
            <a:lvl1pPr marL="914400" lvl="0" indent="-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3000">
                <a:solidFill>
                  <a:schemeClr val="lt1"/>
                </a:solidFill>
              </a:defRPr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5"/>
          </p:nvPr>
        </p:nvSpPr>
        <p:spPr>
          <a:xfrm>
            <a:off x="1836586" y="3970662"/>
            <a:ext cx="1378441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lvl="0" indent="-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08080"/>
              </a:buClr>
              <a:buSzPts val="2200"/>
              <a:buNone/>
              <a:defRPr sz="4400">
                <a:solidFill>
                  <a:srgbClr val="808080"/>
                </a:solidFill>
              </a:defRPr>
            </a:lvl1pPr>
            <a:lvl2pPr marL="1828800" lvl="1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/>
            </a:lvl2pPr>
            <a:lvl3pPr marL="27432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/>
            </a:lvl3pPr>
            <a:lvl4pPr marL="36576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/>
            </a:lvl4pPr>
            <a:lvl5pPr marL="4572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98" y="4005984"/>
            <a:ext cx="667972" cy="66797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>
            <a:spLocks noGrp="1"/>
          </p:cNvSpPr>
          <p:nvPr>
            <p:ph type="pic" idx="6"/>
          </p:nvPr>
        </p:nvSpPr>
        <p:spPr>
          <a:xfrm>
            <a:off x="20656090" y="919996"/>
            <a:ext cx="2813508" cy="125044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4"/>
          <p:cNvSpPr txBox="1"/>
          <p:nvPr/>
        </p:nvSpPr>
        <p:spPr>
          <a:xfrm>
            <a:off x="863028" y="11493718"/>
            <a:ext cx="2989880" cy="6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oppins SemiBold"/>
              <a:buNone/>
            </a:pPr>
            <a:r>
              <a:rPr lang="en-US" sz="3600" b="1" i="0" u="none" strike="noStrike" cap="none">
                <a:solidFill>
                  <a:srgbClr val="26262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Partners</a:t>
            </a:r>
            <a:r>
              <a:rPr lang="en-US" sz="3600" b="1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0" i="0" u="none" strike="noStrike" cap="none">
                <a:solidFill>
                  <a:srgbClr val="F39200"/>
                </a:solidFill>
                <a:latin typeface="Poppins"/>
                <a:ea typeface="Poppins"/>
                <a:cs typeface="Poppins"/>
                <a:sym typeface="Poppins"/>
              </a:rPr>
              <a:t>&gt;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63028" y="939051"/>
            <a:ext cx="19058464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56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1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171" y="1186784"/>
            <a:ext cx="22720746" cy="1525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171" y="3073399"/>
            <a:ext cx="22720746" cy="911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14772" lvl="0" indent="-31107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29544" lvl="1" indent="-288036">
              <a:spcBef>
                <a:spcPts val="1452"/>
              </a:spcBef>
              <a:spcAft>
                <a:spcPts val="0"/>
              </a:spcAft>
              <a:buSzPts val="1400"/>
              <a:buChar char="○"/>
              <a:defRPr/>
            </a:lvl2pPr>
            <a:lvl3pPr marL="1244316" lvl="2" indent="-288036">
              <a:spcBef>
                <a:spcPts val="1452"/>
              </a:spcBef>
              <a:spcAft>
                <a:spcPts val="0"/>
              </a:spcAft>
              <a:buSzPts val="1400"/>
              <a:buChar char="■"/>
              <a:defRPr/>
            </a:lvl3pPr>
            <a:lvl4pPr marL="1659087" lvl="3" indent="-288036">
              <a:spcBef>
                <a:spcPts val="1452"/>
              </a:spcBef>
              <a:spcAft>
                <a:spcPts val="0"/>
              </a:spcAft>
              <a:buSzPts val="1400"/>
              <a:buChar char="●"/>
              <a:defRPr/>
            </a:lvl4pPr>
            <a:lvl5pPr marL="2073859" lvl="4" indent="-288036">
              <a:spcBef>
                <a:spcPts val="1452"/>
              </a:spcBef>
              <a:spcAft>
                <a:spcPts val="0"/>
              </a:spcAft>
              <a:buSzPts val="1400"/>
              <a:buChar char="○"/>
              <a:defRPr/>
            </a:lvl5pPr>
            <a:lvl6pPr marL="2488631" lvl="5" indent="-288036">
              <a:spcBef>
                <a:spcPts val="1452"/>
              </a:spcBef>
              <a:spcAft>
                <a:spcPts val="0"/>
              </a:spcAft>
              <a:buSzPts val="1400"/>
              <a:buChar char="■"/>
              <a:defRPr/>
            </a:lvl6pPr>
            <a:lvl7pPr marL="2903403" lvl="6" indent="-288036">
              <a:spcBef>
                <a:spcPts val="1452"/>
              </a:spcBef>
              <a:spcAft>
                <a:spcPts val="0"/>
              </a:spcAft>
              <a:buSzPts val="1400"/>
              <a:buChar char="●"/>
              <a:defRPr/>
            </a:lvl7pPr>
            <a:lvl8pPr marL="3318175" lvl="7" indent="-288036">
              <a:spcBef>
                <a:spcPts val="1452"/>
              </a:spcBef>
              <a:spcAft>
                <a:spcPts val="0"/>
              </a:spcAft>
              <a:buSzPts val="1400"/>
              <a:buChar char="○"/>
              <a:defRPr/>
            </a:lvl8pPr>
            <a:lvl9pPr marL="3732947" lvl="8" indent="-288036">
              <a:spcBef>
                <a:spcPts val="1452"/>
              </a:spcBef>
              <a:spcAft>
                <a:spcPts val="1452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2424" y="12435779"/>
            <a:ext cx="1462988" cy="10488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92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AB4A84-6C32-D946-8FCC-DA6614BF76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4364948" cy="13716000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endParaRPr lang="en-US"/>
          </a:p>
        </p:txBody>
      </p:sp>
      <p:sp>
        <p:nvSpPr>
          <p:cNvPr id="116" name="Picture Placeholder 112">
            <a:extLst>
              <a:ext uri="{FF2B5EF4-FFF2-40B4-BE49-F238E27FC236}">
                <a16:creationId xmlns:a16="http://schemas.microsoft.com/office/drawing/2014/main" id="{E2498653-6B29-7241-B53E-7AAD3836BA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56090" y="919996"/>
            <a:ext cx="2813508" cy="12504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23AAD-657A-7D4D-A33B-A8EDA16BD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4" y="3215472"/>
            <a:ext cx="11234056" cy="3642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0000" b="1" i="0">
                <a:solidFill>
                  <a:srgbClr val="262626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B2A66-C5F3-6F41-AFD6-9A988832C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7944" y="7058967"/>
            <a:ext cx="11234056" cy="1055670"/>
          </a:xfrm>
        </p:spPr>
        <p:txBody>
          <a:bodyPr>
            <a:normAutofit/>
          </a:bodyPr>
          <a:lstStyle>
            <a:lvl1pPr marL="0" indent="0" algn="l">
              <a:buNone/>
              <a:defRPr sz="4400" b="0">
                <a:solidFill>
                  <a:srgbClr val="808080"/>
                </a:solidFill>
                <a:latin typeface="Poppins" pitchFamily="2" charset="77"/>
                <a:cs typeface="Poppins" pitchFamily="2" charset="77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Date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87A7BC-F734-F845-96B0-DA05B2CD90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8861426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1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23C07CF-5085-3C4E-980C-B342EDB66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850" y="9484422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FF7124-B496-F940-AF3C-3108A163CA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850" y="10469164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2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09167ED-56B6-A74C-85C8-F3418367F7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850" y="11092160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38FDAFF-63DE-0F4D-9FFC-14C6B15F8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B3DE52C-6408-984A-AFC7-A5D0A505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0783796-F669-B142-87E3-A376BC472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</p:spTree>
    <p:extLst>
      <p:ext uri="{BB962C8B-B14F-4D97-AF65-F5344CB8AC3E}">
        <p14:creationId xmlns:p14="http://schemas.microsoft.com/office/powerpoint/2010/main" val="362239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ergy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9052B5A0-D6EE-DA42-AACD-F7EBB4097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53" r="144" b="257"/>
          <a:stretch/>
        </p:blipFill>
        <p:spPr>
          <a:xfrm>
            <a:off x="0" y="-344033"/>
            <a:ext cx="24384000" cy="14060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87374F-5B69-B643-AD69-B383A068C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4" y="1567742"/>
            <a:ext cx="11234056" cy="3642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0000" b="1" i="0">
                <a:solidFill>
                  <a:srgbClr val="262626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DDED5-4E9B-494B-9637-C8FA7FD19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7944" y="5411237"/>
            <a:ext cx="11234056" cy="1055670"/>
          </a:xfrm>
        </p:spPr>
        <p:txBody>
          <a:bodyPr>
            <a:normAutofit/>
          </a:bodyPr>
          <a:lstStyle>
            <a:lvl1pPr marL="0" indent="0" algn="l">
              <a:buNone/>
              <a:defRPr sz="4400" b="0">
                <a:solidFill>
                  <a:srgbClr val="808080"/>
                </a:solidFill>
                <a:latin typeface="Poppins" pitchFamily="2" charset="77"/>
                <a:cs typeface="Poppins" pitchFamily="2" charset="77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Date</a:t>
            </a: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428F568-98C4-1F49-8153-9F2DE24E0E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2998" b="12998"/>
          <a:stretch/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BE2B-A209-D943-889A-493D187AC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7213696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2B00201-0804-2241-B3DB-CBFC77B3D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7836692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E5355A-6960-7C4F-A81A-12901044FC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850" y="8821434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2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38A1AB-D05A-5544-8F41-19CA9AA531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850" y="9444430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664DB6-E634-2345-B8FB-851FB43FD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716622-4C45-504E-A6A0-C4FE3441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A8DFDEE-C81B-0A47-B95D-8C9B1855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</p:spTree>
    <p:extLst>
      <p:ext uri="{BB962C8B-B14F-4D97-AF65-F5344CB8AC3E}">
        <p14:creationId xmlns:p14="http://schemas.microsoft.com/office/powerpoint/2010/main" val="198766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374F-5B69-B643-AD69-B383A068C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4" y="1567742"/>
            <a:ext cx="11234056" cy="3642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0000" b="1" i="0">
                <a:solidFill>
                  <a:srgbClr val="262626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DDED5-4E9B-494B-9637-C8FA7FD19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7944" y="5411237"/>
            <a:ext cx="11234056" cy="1055670"/>
          </a:xfrm>
        </p:spPr>
        <p:txBody>
          <a:bodyPr>
            <a:normAutofit/>
          </a:bodyPr>
          <a:lstStyle>
            <a:lvl1pPr marL="0" indent="0" algn="l">
              <a:buNone/>
              <a:defRPr sz="4400" b="0">
                <a:solidFill>
                  <a:srgbClr val="808080"/>
                </a:solidFill>
                <a:latin typeface="Poppins" pitchFamily="2" charset="77"/>
                <a:cs typeface="Poppins" pitchFamily="2" charset="77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Date</a:t>
            </a: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428F568-98C4-1F49-8153-9F2DE24E0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98" b="12998"/>
          <a:stretch/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BE2B-A209-D943-889A-493D187AC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7213696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2B00201-0804-2241-B3DB-CBFC77B3D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7836692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E5355A-6960-7C4F-A81A-12901044FC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850" y="8821434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Presenter 2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38A1AB-D05A-5544-8F41-19CA9AA531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850" y="9444430"/>
            <a:ext cx="7762876" cy="563928"/>
          </a:xfrm>
        </p:spPr>
        <p:txBody>
          <a:bodyPr>
            <a:noAutofit/>
          </a:bodyPr>
          <a:lstStyle>
            <a:lvl1pPr marL="0" indent="0">
              <a:buNone/>
              <a:defRPr sz="3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664DB6-E634-2345-B8FB-851FB43FD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716622-4C45-504E-A6A0-C4FE3441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A8DFDEE-C81B-0A47-B95D-8C9B1855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</p:spTree>
    <p:extLst>
      <p:ext uri="{BB962C8B-B14F-4D97-AF65-F5344CB8AC3E}">
        <p14:creationId xmlns:p14="http://schemas.microsoft.com/office/powerpoint/2010/main" val="53116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209E-E4CA-2E49-B157-DCDF1B57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28" y="5443316"/>
            <a:ext cx="6947472" cy="45935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000">
                <a:latin typeface="Poppins" pitchFamily="2" charset="77"/>
                <a:cs typeface="Poppins" pitchFamily="2" charset="77"/>
              </a:defRPr>
            </a:lvl1pPr>
            <a:lvl2pPr marL="358776" indent="-358776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51BE71F-E987-8247-842C-E25B6672C7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673526" y="5443316"/>
            <a:ext cx="6947472" cy="45935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000">
                <a:latin typeface="Poppins" pitchFamily="2" charset="77"/>
                <a:cs typeface="Poppins" pitchFamily="2" charset="77"/>
              </a:defRPr>
            </a:lvl1pPr>
            <a:lvl2pPr marL="358776" indent="-342900">
              <a:lnSpc>
                <a:spcPct val="110000"/>
              </a:lnSpc>
              <a:buFont typeface="Arial" panose="020B0604020202020204" pitchFamily="34" charset="0"/>
              <a:buChar char="•"/>
              <a:tabLst/>
              <a:defRPr sz="3000">
                <a:latin typeface="Poppins" pitchFamily="2" charset="77"/>
                <a:cs typeface="Poppins" pitchFamily="2" charset="77"/>
              </a:defRPr>
            </a:lvl2pPr>
            <a:lvl3pPr marL="1828800" indent="0">
              <a:buNone/>
              <a:defRPr sz="3000">
                <a:latin typeface="Poppins" pitchFamily="2" charset="77"/>
                <a:cs typeface="Poppins" pitchFamily="2" charset="77"/>
              </a:defRPr>
            </a:lvl3pPr>
            <a:lvl4pPr marL="2743200" indent="0">
              <a:buNone/>
              <a:defRPr sz="3000">
                <a:latin typeface="Poppins" pitchFamily="2" charset="77"/>
                <a:cs typeface="Poppins" pitchFamily="2" charset="77"/>
              </a:defRPr>
            </a:lvl4pPr>
            <a:lvl5pPr marL="3657600" indent="0">
              <a:buNone/>
              <a:defRPr sz="30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AB4A84-6C32-D946-8FCC-DA6614BF76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49651" y="0"/>
            <a:ext cx="8115298" cy="13716000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EC1E7B1-17E0-A34D-B90C-9F860D4C5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44026" y="12240970"/>
            <a:ext cx="14395972" cy="722680"/>
          </a:xfrm>
          <a:prstGeom prst="roundRect">
            <a:avLst>
              <a:gd name="adj" fmla="val 26881"/>
            </a:avLst>
          </a:prstGeom>
          <a:solidFill>
            <a:srgbClr val="262626"/>
          </a:solidFill>
        </p:spPr>
        <p:txBody>
          <a:bodyPr tIns="0" anchor="ctr" anchorCtr="0">
            <a:normAutofit/>
          </a:bodyPr>
          <a:lstStyle>
            <a:lvl1pPr marL="358776" indent="0">
              <a:lnSpc>
                <a:spcPct val="110000"/>
              </a:lnSpc>
              <a:spcBef>
                <a:spcPts val="0"/>
              </a:spcBef>
              <a:buNone/>
              <a:tabLst/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D792A18-FAF4-6340-97B2-42A382595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6586" y="3970662"/>
            <a:ext cx="13784412" cy="800100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80808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E2BB47B-D69C-8B48-B22A-205F238B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098" y="4005984"/>
            <a:ext cx="667972" cy="667972"/>
          </a:xfrm>
          <a:prstGeom prst="rect">
            <a:avLst/>
          </a:prstGeom>
        </p:spPr>
      </p:pic>
      <p:sp>
        <p:nvSpPr>
          <p:cNvPr id="116" name="Picture Placeholder 112">
            <a:extLst>
              <a:ext uri="{FF2B5EF4-FFF2-40B4-BE49-F238E27FC236}">
                <a16:creationId xmlns:a16="http://schemas.microsoft.com/office/drawing/2014/main" id="{E2498653-6B29-7241-B53E-7AAD3836BA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56090" y="919996"/>
            <a:ext cx="2813508" cy="12504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A70225-22B9-9647-94BE-4CC8C1D9B1B7}"/>
              </a:ext>
            </a:extLst>
          </p:cNvPr>
          <p:cNvSpPr txBox="1">
            <a:spLocks/>
          </p:cNvSpPr>
          <p:nvPr userDrawn="1"/>
        </p:nvSpPr>
        <p:spPr>
          <a:xfrm>
            <a:off x="863028" y="11493718"/>
            <a:ext cx="2989880" cy="66797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i="0">
                <a:solidFill>
                  <a:srgbClr val="262626"/>
                </a:solidFill>
                <a:latin typeface="Poppins SemiBold" pitchFamily="2" charset="77"/>
                <a:cs typeface="Poppins SemiBold" pitchFamily="2" charset="77"/>
              </a:rPr>
              <a:t>Partners</a:t>
            </a:r>
            <a:r>
              <a:rPr lang="en-US" sz="3600">
                <a:solidFill>
                  <a:srgbClr val="262626"/>
                </a:solidFill>
              </a:rPr>
              <a:t> </a:t>
            </a:r>
            <a:r>
              <a:rPr lang="en-US" sz="3600" b="0">
                <a:solidFill>
                  <a:srgbClr val="F39200"/>
                </a:solidFill>
              </a:rPr>
              <a:t>&gt;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B194A-13BC-CD44-8729-54C55421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26511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CE57B-3DBF-B549-8CB7-935542321D4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D85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FE84A-D807-2745-AE86-6CC0D522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005263"/>
            <a:ext cx="21031200" cy="5705474"/>
          </a:xfrm>
          <a:prstGeom prst="rect">
            <a:avLst/>
          </a:prstGeom>
        </p:spPr>
        <p:txBody>
          <a:bodyPr anchor="ctr"/>
          <a:lstStyle>
            <a:lvl1pPr algn="ctr">
              <a:defRPr sz="12000" b="1" i="0">
                <a:ln>
                  <a:noFill/>
                </a:ln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DF1652AE-315D-8944-9268-4FDC16F14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78" b="12978"/>
          <a:stretch>
            <a:fillRect/>
          </a:stretch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CE57B-3DBF-B549-8CB7-935542321D4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3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0" name="Picture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DF1652AE-315D-8944-9268-4FDC16F14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78" b="12978"/>
          <a:stretch>
            <a:fillRect/>
          </a:stretch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E5466D-6DB2-E044-BFB6-57F1F40E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005263"/>
            <a:ext cx="21031200" cy="5705474"/>
          </a:xfrm>
          <a:prstGeom prst="rect">
            <a:avLst/>
          </a:prstGeom>
        </p:spPr>
        <p:txBody>
          <a:bodyPr anchor="ctr"/>
          <a:lstStyle>
            <a:lvl1pPr algn="ctr">
              <a:defRPr sz="12000" b="1" i="0">
                <a:ln>
                  <a:noFill/>
                </a:ln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9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CE57B-3DBF-B549-8CB7-935542321D4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9D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0" name="Picture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DF1652AE-315D-8944-9268-4FDC16F14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78" b="12978"/>
          <a:stretch>
            <a:fillRect/>
          </a:stretch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C16303-849C-474F-AE3A-FDFF2455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005263"/>
            <a:ext cx="21031200" cy="5705474"/>
          </a:xfrm>
          <a:prstGeom prst="rect">
            <a:avLst/>
          </a:prstGeom>
        </p:spPr>
        <p:txBody>
          <a:bodyPr anchor="ctr"/>
          <a:lstStyle>
            <a:lvl1pPr algn="ctr">
              <a:defRPr sz="12000" b="1" i="0">
                <a:ln>
                  <a:noFill/>
                </a:ln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green">
    <p:bg>
      <p:bgPr>
        <a:solidFill>
          <a:srgbClr val="61D0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CE57B-3DBF-B549-8CB7-935542321D4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61D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0" name="Picture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DF1652AE-315D-8944-9268-4FDC16F14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978" b="12978"/>
          <a:stretch>
            <a:fillRect/>
          </a:stretch>
        </p:blipFill>
        <p:spPr>
          <a:xfrm>
            <a:off x="20656090" y="919996"/>
            <a:ext cx="2813508" cy="12504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C1CC87-C750-F049-990A-5D79E47D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005263"/>
            <a:ext cx="21031200" cy="5705474"/>
          </a:xfrm>
          <a:prstGeom prst="rect">
            <a:avLst/>
          </a:prstGeom>
        </p:spPr>
        <p:txBody>
          <a:bodyPr anchor="ctr"/>
          <a:lstStyle>
            <a:lvl1pPr algn="ctr">
              <a:defRPr sz="12000" b="1" i="0">
                <a:ln>
                  <a:noFill/>
                </a:ln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C7036-5AAE-CB4F-B5E9-6207824E0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028" y="3651250"/>
            <a:ext cx="22384096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F25BF1C-F771-C848-8365-0544362B2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28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504772D-0079-784C-8BB3-473595089D90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2A89A24-7E88-EA4A-8D6C-F2B717D51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Energy Living Lab PPT template v0.2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962EE9-57C0-0B40-8159-9C455052C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0724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BA74696-C0B8-9043-BFE1-D784E88565B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50" r:id="rId5"/>
    <p:sldLayoutId id="2147483656" r:id="rId6"/>
    <p:sldLayoutId id="2147483655" r:id="rId7"/>
    <p:sldLayoutId id="2147483657" r:id="rId8"/>
    <p:sldLayoutId id="2147483658" r:id="rId9"/>
    <p:sldLayoutId id="2147483659" r:id="rId10"/>
    <p:sldLayoutId id="2147483651" r:id="rId11"/>
    <p:sldLayoutId id="2147483652" r:id="rId12"/>
    <p:sldLayoutId id="2147483653" r:id="rId13"/>
    <p:sldLayoutId id="2147483654" r:id="rId14"/>
    <p:sldLayoutId id="2147483676" r:id="rId15"/>
    <p:sldLayoutId id="2147483796" r:id="rId16"/>
    <p:sldLayoutId id="2147483797" r:id="rId17"/>
    <p:sldLayoutId id="2147483798" r:id="rId1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creativecommons.org/choose/www.espaitec.uji.es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ocialleancanvas.com/" TargetMode="External"/><Relationship Id="rId5" Type="http://schemas.openxmlformats.org/officeDocument/2006/relationships/hyperlink" Target="https://strategyzer.com/" TargetMode="External"/><Relationship Id="rId4" Type="http://schemas.openxmlformats.org/officeDocument/2006/relationships/hyperlink" Target="https://leanstack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Minisini@hevs.ch" TargetMode="External"/><Relationship Id="rId2" Type="http://schemas.openxmlformats.org/officeDocument/2006/relationships/hyperlink" Target="mailto:colm.kuonen@hevs.c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livinglab.com/wp-content/uploads/2023/01/IB4D-Programme_Rules_2023-for_website.pdf" TargetMode="External"/><Relationship Id="rId2" Type="http://schemas.openxmlformats.org/officeDocument/2006/relationships/hyperlink" Target="https://energylivinglab.com/wp-content/uploads/2022/04/Summary-of-Programme-Rules-for-website-v1.3.pd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E4E0-8A62-E34B-A249-9FF3ACF1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4" y="2896746"/>
            <a:ext cx="16810102" cy="3642528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GB">
                <a:latin typeface="Poppins SemiBold"/>
                <a:cs typeface="Poppins SemiBold"/>
              </a:rPr>
              <a:t>Name of the project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FFD0F-E3D0-2246-94F0-9D1C8BD5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44" y="6825433"/>
            <a:ext cx="21131861" cy="15636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CH" sz="4000" b="1" dirty="0">
                <a:latin typeface="Poppins"/>
                <a:cs typeface="Poppins"/>
              </a:rPr>
              <a:t>Innovation Booster Living </a:t>
            </a:r>
            <a:r>
              <a:rPr lang="fr-CH" sz="4000" b="1" dirty="0" err="1">
                <a:latin typeface="Poppins"/>
                <a:cs typeface="Poppins"/>
              </a:rPr>
              <a:t>Labs</a:t>
            </a:r>
            <a:r>
              <a:rPr lang="fr-CH" sz="4000" b="1" dirty="0">
                <a:latin typeface="Poppins"/>
                <a:cs typeface="Poppins"/>
              </a:rPr>
              <a:t> for </a:t>
            </a:r>
            <a:r>
              <a:rPr lang="fr-CH" sz="4000" b="1" dirty="0" err="1">
                <a:latin typeface="Poppins"/>
                <a:cs typeface="Poppins"/>
              </a:rPr>
              <a:t>Decarbonisation</a:t>
            </a:r>
            <a:br>
              <a:rPr lang="fr-CH" sz="4000" b="1" dirty="0">
                <a:latin typeface="Poppins"/>
                <a:cs typeface="Poppins"/>
              </a:rPr>
            </a:br>
            <a:br>
              <a:rPr lang="fr-CH" sz="4000" b="1" dirty="0">
                <a:latin typeface="Poppins"/>
                <a:cs typeface="Poppins"/>
              </a:rPr>
            </a:br>
            <a:r>
              <a:rPr lang="fr-CH" sz="4000" b="1" dirty="0">
                <a:latin typeface="Poppins"/>
                <a:cs typeface="Poppins"/>
              </a:rPr>
              <a:t>Application Kit</a:t>
            </a:r>
            <a:endParaRPr lang="fr-CH" sz="4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60DF6F-468D-5035-7C1E-E89C5263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901" y="11558867"/>
            <a:ext cx="1601807" cy="15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3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3263334-88C7-9B88-2D61-8E645EF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8562"/>
            <a:ext cx="19058464" cy="265112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CH" b="0" dirty="0">
                <a:latin typeface="Poppins SemiBold"/>
                <a:cs typeface="Poppins SemiBold"/>
              </a:rPr>
              <a:t>SWOT </a:t>
            </a:r>
            <a:r>
              <a:rPr lang="fr-CH" b="0" dirty="0" err="1">
                <a:latin typeface="Poppins SemiBold"/>
                <a:cs typeface="Poppins SemiBold"/>
              </a:rPr>
              <a:t>Analysis</a:t>
            </a:r>
            <a:endParaRPr lang="en-US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608398-6695-6B79-9061-2CFA5ECC8C10}"/>
              </a:ext>
            </a:extLst>
          </p:cNvPr>
          <p:cNvSpPr/>
          <p:nvPr/>
        </p:nvSpPr>
        <p:spPr>
          <a:xfrm>
            <a:off x="4108569" y="3880201"/>
            <a:ext cx="7104223" cy="4206806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92D05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A563F-41C0-6B29-8B13-2DD735717004}"/>
              </a:ext>
            </a:extLst>
          </p:cNvPr>
          <p:cNvSpPr/>
          <p:nvPr/>
        </p:nvSpPr>
        <p:spPr>
          <a:xfrm>
            <a:off x="4109048" y="8203440"/>
            <a:ext cx="7104223" cy="4206806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C7BFED-2CBA-9C9A-E388-08DDECC22125}"/>
              </a:ext>
            </a:extLst>
          </p:cNvPr>
          <p:cNvSpPr/>
          <p:nvPr/>
        </p:nvSpPr>
        <p:spPr>
          <a:xfrm>
            <a:off x="11305858" y="3904045"/>
            <a:ext cx="7104223" cy="4206806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B4D3F3-FB17-1349-D4B3-32BD9992BCBA}"/>
              </a:ext>
            </a:extLst>
          </p:cNvPr>
          <p:cNvSpPr/>
          <p:nvPr/>
        </p:nvSpPr>
        <p:spPr>
          <a:xfrm>
            <a:off x="11306337" y="8203918"/>
            <a:ext cx="7104223" cy="420680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FED496"/>
              </a:solidFill>
              <a:cs typeface="Arial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F310001-DD1B-56E3-ABBA-2120F0CF428B}"/>
              </a:ext>
            </a:extLst>
          </p:cNvPr>
          <p:cNvSpPr txBox="1">
            <a:spLocks/>
          </p:cNvSpPr>
          <p:nvPr/>
        </p:nvSpPr>
        <p:spPr>
          <a:xfrm>
            <a:off x="863028" y="2248601"/>
            <a:ext cx="19450996" cy="1032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Fill this tool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C395384D-A5EA-2D8F-FF75-2109C1A8F197}"/>
              </a:ext>
            </a:extLst>
          </p:cNvPr>
          <p:cNvSpPr txBox="1">
            <a:spLocks/>
          </p:cNvSpPr>
          <p:nvPr/>
        </p:nvSpPr>
        <p:spPr>
          <a:xfrm>
            <a:off x="6426924" y="7528553"/>
            <a:ext cx="4771559" cy="528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358776" indent="-358776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fr-CH" sz="2400" dirty="0" err="1">
                <a:latin typeface="Poppins SemiBold"/>
                <a:cs typeface="Poppins SemiBold"/>
              </a:rPr>
              <a:t>Strengths</a:t>
            </a:r>
            <a:endParaRPr lang="en-US" dirty="0" err="1"/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BEE9ECE-D58E-BE76-ECA0-B74BCBE8D525}"/>
              </a:ext>
            </a:extLst>
          </p:cNvPr>
          <p:cNvSpPr txBox="1">
            <a:spLocks/>
          </p:cNvSpPr>
          <p:nvPr/>
        </p:nvSpPr>
        <p:spPr>
          <a:xfrm>
            <a:off x="6427402" y="8206653"/>
            <a:ext cx="4771559" cy="528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358776" indent="-358776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fr-CH" sz="2400" dirty="0" err="1">
                <a:latin typeface="Poppins SemiBold"/>
                <a:cs typeface="Poppins SemiBold"/>
              </a:rPr>
              <a:t>Opportunities</a:t>
            </a:r>
            <a:endParaRPr lang="en-US" dirty="0" err="1"/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3EC4051E-A6FA-086E-5CC7-4C1B67B7177D}"/>
              </a:ext>
            </a:extLst>
          </p:cNvPr>
          <p:cNvSpPr txBox="1">
            <a:spLocks/>
          </p:cNvSpPr>
          <p:nvPr/>
        </p:nvSpPr>
        <p:spPr>
          <a:xfrm>
            <a:off x="11311432" y="7552877"/>
            <a:ext cx="4771559" cy="528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358776" indent="-358776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r-CH" sz="2400" dirty="0" err="1">
                <a:latin typeface="Poppins SemiBold"/>
                <a:cs typeface="Poppins SemiBold"/>
              </a:rPr>
              <a:t>Weaknessses</a:t>
            </a:r>
            <a:endParaRPr lang="en-US" dirty="0" err="1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8C7D7829-0124-A659-34C4-761B6A486B03}"/>
              </a:ext>
            </a:extLst>
          </p:cNvPr>
          <p:cNvSpPr txBox="1">
            <a:spLocks/>
          </p:cNvSpPr>
          <p:nvPr/>
        </p:nvSpPr>
        <p:spPr>
          <a:xfrm>
            <a:off x="11311911" y="8207611"/>
            <a:ext cx="4771559" cy="528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358776" indent="-358776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r-CH" sz="2400" dirty="0" err="1">
                <a:latin typeface="Poppins SemiBold"/>
                <a:cs typeface="Poppins SemiBold"/>
              </a:rPr>
              <a:t>Threats</a:t>
            </a:r>
            <a:endParaRPr lang="en-US" dirty="0" err="1"/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04D94234-4767-0695-F4AE-6FF9DF1E7B23}"/>
              </a:ext>
            </a:extLst>
          </p:cNvPr>
          <p:cNvSpPr txBox="1">
            <a:spLocks/>
          </p:cNvSpPr>
          <p:nvPr/>
        </p:nvSpPr>
        <p:spPr>
          <a:xfrm>
            <a:off x="1097328" y="9866483"/>
            <a:ext cx="2593213" cy="868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External</a:t>
            </a:r>
            <a:endParaRPr lang="en-US" dirty="0"/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BBFFE632-585F-5CD7-8AAC-30700C4E2FB3}"/>
              </a:ext>
            </a:extLst>
          </p:cNvPr>
          <p:cNvSpPr txBox="1">
            <a:spLocks/>
          </p:cNvSpPr>
          <p:nvPr/>
        </p:nvSpPr>
        <p:spPr>
          <a:xfrm>
            <a:off x="1097806" y="5544201"/>
            <a:ext cx="2593213" cy="868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Internal</a:t>
            </a:r>
            <a:endParaRPr lang="en-US" dirty="0"/>
          </a:p>
        </p:txBody>
      </p:sp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A2EC3B61-83BC-8942-1FCF-401C347AFF98}"/>
              </a:ext>
            </a:extLst>
          </p:cNvPr>
          <p:cNvSpPr txBox="1">
            <a:spLocks/>
          </p:cNvSpPr>
          <p:nvPr/>
        </p:nvSpPr>
        <p:spPr>
          <a:xfrm>
            <a:off x="6355695" y="12484462"/>
            <a:ext cx="2593213" cy="868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Positive</a:t>
            </a:r>
            <a:endParaRPr lang="en-US" dirty="0"/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DC0AB2F6-8AC3-38A9-F770-BE4777FE39C1}"/>
              </a:ext>
            </a:extLst>
          </p:cNvPr>
          <p:cNvSpPr txBox="1">
            <a:spLocks/>
          </p:cNvSpPr>
          <p:nvPr/>
        </p:nvSpPr>
        <p:spPr>
          <a:xfrm>
            <a:off x="13482885" y="12484940"/>
            <a:ext cx="2593213" cy="868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Negative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B85ABE-8C8C-CB2B-9606-9780596AC1C6}"/>
              </a:ext>
            </a:extLst>
          </p:cNvPr>
          <p:cNvSpPr/>
          <p:nvPr/>
        </p:nvSpPr>
        <p:spPr>
          <a:xfrm>
            <a:off x="4769554" y="4267496"/>
            <a:ext cx="1204919" cy="1164755"/>
          </a:xfrm>
          <a:prstGeom prst="rect">
            <a:avLst/>
          </a:prstGeom>
          <a:solidFill>
            <a:srgbClr val="FAE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3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297F083-83CF-2E8C-9368-FFF215E911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027" y="4733364"/>
            <a:ext cx="22657945" cy="7548949"/>
          </a:xfrm>
        </p:spPr>
        <p:txBody>
          <a:bodyPr/>
          <a:lstStyle/>
          <a:p>
            <a:r>
              <a:rPr lang="fr-CH" err="1"/>
              <a:t>Add</a:t>
            </a:r>
            <a:r>
              <a:rPr lang="fr-CH"/>
              <a:t> a </a:t>
            </a:r>
            <a:r>
              <a:rPr lang="fr-CH" err="1"/>
              <a:t>link</a:t>
            </a:r>
            <a:r>
              <a:rPr lang="fr-CH"/>
              <a:t> or an image… 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049828-DFEE-7F85-A935-DCBB06AA4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63027" y="2332624"/>
            <a:ext cx="10519448" cy="2149730"/>
          </a:xfrm>
        </p:spPr>
        <p:txBody>
          <a:bodyPr>
            <a:normAutofit/>
          </a:bodyPr>
          <a:lstStyle/>
          <a:p>
            <a:r>
              <a:rPr lang="fr-CH"/>
              <a:t>Name: </a:t>
            </a:r>
            <a:r>
              <a:rPr lang="fr-CH">
                <a:solidFill>
                  <a:schemeClr val="bg1">
                    <a:lumMod val="60000"/>
                    <a:lumOff val="40000"/>
                  </a:schemeClr>
                </a:solidFill>
              </a:rPr>
              <a:t>xxx</a:t>
            </a:r>
          </a:p>
          <a:p>
            <a:r>
              <a:rPr lang="fr-CH" err="1"/>
              <a:t>Adress</a:t>
            </a:r>
            <a:r>
              <a:rPr lang="fr-CH"/>
              <a:t>: </a:t>
            </a:r>
            <a:r>
              <a:rPr lang="fr-CH">
                <a:solidFill>
                  <a:schemeClr val="bg1">
                    <a:lumMod val="60000"/>
                    <a:lumOff val="40000"/>
                  </a:schemeClr>
                </a:solidFill>
              </a:rPr>
              <a:t>xxx, 12xx </a:t>
            </a:r>
            <a:r>
              <a:rPr lang="fr-CH" err="1">
                <a:solidFill>
                  <a:schemeClr val="bg1">
                    <a:lumMod val="60000"/>
                    <a:lumOff val="40000"/>
                  </a:schemeClr>
                </a:solidFill>
              </a:rPr>
              <a:t>xxxx</a:t>
            </a:r>
            <a:r>
              <a:rPr lang="fr-CH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endParaRPr lang="fr-FR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fr-FR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767A12-0F19-D1A9-EE13-3766679A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1005074"/>
          </a:xfrm>
        </p:spPr>
        <p:txBody>
          <a:bodyPr/>
          <a:lstStyle/>
          <a:p>
            <a:r>
              <a:rPr lang="fr-CH" err="1"/>
              <a:t>Letter</a:t>
            </a:r>
            <a:r>
              <a:rPr lang="fr-CH"/>
              <a:t> of </a:t>
            </a:r>
            <a:r>
              <a:rPr lang="fr-CH" err="1"/>
              <a:t>co-funding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0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702CC3-175F-1D49-C5BB-1A0ED03662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3028" y="3769352"/>
            <a:ext cx="10891004" cy="408373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30F891-602E-A4B5-6E82-54A48F64A94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315221" y="3769352"/>
            <a:ext cx="10891006" cy="408373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28DBF1-B0E0-9EE9-4006-44D81DFDA1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3028" y="2682087"/>
            <a:ext cx="10891004" cy="739250"/>
          </a:xfrm>
        </p:spPr>
        <p:txBody>
          <a:bodyPr>
            <a:normAutofit fontScale="92500" lnSpcReduction="10000"/>
          </a:bodyPr>
          <a:lstStyle/>
          <a:p>
            <a:r>
              <a:rPr lang="fr-CH"/>
              <a:t>Name &amp; </a:t>
            </a:r>
            <a:r>
              <a:rPr lang="fr-CH" err="1"/>
              <a:t>Surname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CC29A28-FE9A-E755-11B1-214577899F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2315223" y="2682087"/>
            <a:ext cx="10891004" cy="7392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CH" dirty="0">
                <a:latin typeface="Poppins SemiBold"/>
                <a:cs typeface="Poppins SemiBold"/>
              </a:rPr>
              <a:t>Name &amp; </a:t>
            </a:r>
            <a:r>
              <a:rPr lang="fr-CH" dirty="0" err="1">
                <a:latin typeface="Poppins SemiBold"/>
                <a:cs typeface="Poppins SemiBold"/>
              </a:rPr>
              <a:t>Surname</a:t>
            </a:r>
            <a:r>
              <a:rPr lang="fr-CH" dirty="0">
                <a:latin typeface="Poppins SemiBold"/>
                <a:cs typeface="Poppins SemiBold"/>
              </a:rPr>
              <a:t>  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C26CCC0-DC9E-FAC4-FE4B-0E96DD2A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1140763"/>
          </a:xfrm>
        </p:spPr>
        <p:txBody>
          <a:bodyPr/>
          <a:lstStyle/>
          <a:p>
            <a:r>
              <a:rPr lang="fr-CH"/>
              <a:t>CV of the Team (1/2)</a:t>
            </a:r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3430A63F-D1E8-BD4F-6E52-01168F13E448}"/>
              </a:ext>
            </a:extLst>
          </p:cNvPr>
          <p:cNvSpPr txBox="1">
            <a:spLocks/>
          </p:cNvSpPr>
          <p:nvPr/>
        </p:nvSpPr>
        <p:spPr>
          <a:xfrm>
            <a:off x="863026" y="8201097"/>
            <a:ext cx="10891006" cy="408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dirty="0" err="1">
                <a:latin typeface="Poppins"/>
                <a:cs typeface="Poppins"/>
              </a:rPr>
              <a:t>Role</a:t>
            </a:r>
            <a:r>
              <a:rPr lang="fr-CH" dirty="0">
                <a:latin typeface="Poppins"/>
                <a:cs typeface="Poppins"/>
              </a:rPr>
              <a:t> in the </a:t>
            </a:r>
            <a:r>
              <a:rPr lang="fr-CH" dirty="0" err="1">
                <a:latin typeface="Poppins"/>
                <a:cs typeface="Poppins"/>
              </a:rPr>
              <a:t>project</a:t>
            </a:r>
            <a:r>
              <a:rPr lang="fr-CH" dirty="0">
                <a:latin typeface="Poppins"/>
                <a:cs typeface="Poppins"/>
              </a:rPr>
              <a:t>: </a:t>
            </a:r>
            <a:br>
              <a:rPr lang="fr-CH" dirty="0"/>
            </a:br>
            <a:r>
              <a:rPr lang="fr-CH" dirty="0" err="1">
                <a:latin typeface="Poppins"/>
                <a:cs typeface="Poppins"/>
              </a:rPr>
              <a:t>Skills</a:t>
            </a:r>
            <a:r>
              <a:rPr lang="fr-CH" dirty="0">
                <a:latin typeface="Poppins"/>
                <a:cs typeface="Poppins"/>
              </a:rPr>
              <a:t>: </a:t>
            </a:r>
            <a:br>
              <a:rPr lang="fr-CH" dirty="0"/>
            </a:br>
            <a:r>
              <a:rPr lang="fr-CH" dirty="0">
                <a:latin typeface="Poppins"/>
                <a:cs typeface="Poppins"/>
              </a:rPr>
              <a:t>Expériences:</a:t>
            </a:r>
            <a:br>
              <a:rPr lang="fr-CH" dirty="0"/>
            </a:br>
            <a:r>
              <a:rPr lang="fr-CH" dirty="0" err="1">
                <a:latin typeface="Poppins"/>
                <a:cs typeface="Poppins"/>
              </a:rPr>
              <a:t>Current</a:t>
            </a:r>
            <a:r>
              <a:rPr lang="fr-CH" dirty="0">
                <a:latin typeface="Poppins"/>
                <a:cs typeface="Poppins"/>
              </a:rPr>
              <a:t> position: </a:t>
            </a:r>
            <a:br>
              <a:rPr lang="fr-CH" dirty="0"/>
            </a:br>
            <a:r>
              <a:rPr lang="fr-CH" dirty="0">
                <a:latin typeface="Poppins"/>
                <a:cs typeface="Poppins"/>
              </a:rPr>
              <a:t>Short Description:  </a:t>
            </a:r>
            <a:endParaRPr lang="fr-CH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75FA67C3-7948-9605-3BFA-7D8742A7B675}"/>
              </a:ext>
            </a:extLst>
          </p:cNvPr>
          <p:cNvSpPr txBox="1">
            <a:spLocks/>
          </p:cNvSpPr>
          <p:nvPr/>
        </p:nvSpPr>
        <p:spPr>
          <a:xfrm>
            <a:off x="12315221" y="8201097"/>
            <a:ext cx="10576259" cy="408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dirty="0" err="1">
                <a:latin typeface="Poppins"/>
                <a:cs typeface="Poppins"/>
              </a:rPr>
              <a:t>Role</a:t>
            </a:r>
            <a:r>
              <a:rPr lang="fr-CH" dirty="0">
                <a:latin typeface="Poppins"/>
                <a:cs typeface="Poppins"/>
              </a:rPr>
              <a:t> in the </a:t>
            </a:r>
            <a:r>
              <a:rPr lang="fr-CH" err="1">
                <a:latin typeface="Poppins"/>
                <a:cs typeface="Poppins"/>
              </a:rPr>
              <a:t>project</a:t>
            </a:r>
            <a:r>
              <a:rPr lang="fr-CH" dirty="0">
                <a:latin typeface="Poppins"/>
                <a:cs typeface="Poppins"/>
              </a:rPr>
              <a:t>:</a:t>
            </a:r>
            <a:br>
              <a:rPr lang="fr-CH" dirty="0"/>
            </a:br>
            <a:r>
              <a:rPr lang="fr-CH" dirty="0">
                <a:latin typeface="Poppins"/>
                <a:cs typeface="Poppins"/>
              </a:rPr>
              <a:t>Skills</a:t>
            </a:r>
            <a:r>
              <a:rPr lang="fr-CH">
                <a:latin typeface="Poppins"/>
                <a:cs typeface="Poppins"/>
              </a:rPr>
              <a:t>: </a:t>
            </a:r>
            <a:br>
              <a:rPr lang="fr-CH" dirty="0"/>
            </a:br>
            <a:r>
              <a:rPr lang="fr-CH">
                <a:latin typeface="Poppins"/>
                <a:cs typeface="Poppins"/>
              </a:rPr>
              <a:t>Expériences: </a:t>
            </a:r>
            <a:br>
              <a:rPr lang="fr-CH" dirty="0"/>
            </a:br>
            <a:r>
              <a:rPr lang="fr-CH" err="1">
                <a:latin typeface="Poppins"/>
                <a:cs typeface="Poppins"/>
              </a:rPr>
              <a:t>Current</a:t>
            </a:r>
            <a:r>
              <a:rPr lang="fr-CH" dirty="0">
                <a:latin typeface="Poppins"/>
                <a:cs typeface="Poppins"/>
              </a:rPr>
              <a:t> position: </a:t>
            </a:r>
            <a:br>
              <a:rPr lang="fr-CH" dirty="0"/>
            </a:br>
            <a:r>
              <a:rPr lang="fr-CH" dirty="0">
                <a:latin typeface="Poppins"/>
                <a:cs typeface="Poppins"/>
              </a:rPr>
              <a:t>Short Description:  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90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702CC3-175F-1D49-C5BB-1A0ED03662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3028" y="3769352"/>
            <a:ext cx="10891004" cy="408373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30F891-602E-A4B5-6E82-54A48F64A94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315221" y="3769352"/>
            <a:ext cx="10891006" cy="408373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28DBF1-B0E0-9EE9-4006-44D81DFDA1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3028" y="2682087"/>
            <a:ext cx="10891004" cy="739250"/>
          </a:xfrm>
        </p:spPr>
        <p:txBody>
          <a:bodyPr>
            <a:normAutofit fontScale="92500" lnSpcReduction="10000"/>
          </a:bodyPr>
          <a:lstStyle/>
          <a:p>
            <a:r>
              <a:rPr lang="fr-CH"/>
              <a:t>Name &amp; </a:t>
            </a:r>
            <a:r>
              <a:rPr lang="fr-CH" err="1"/>
              <a:t>Surname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CC29A28-FE9A-E755-11B1-214577899F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2315223" y="2682087"/>
            <a:ext cx="10891004" cy="739250"/>
          </a:xfrm>
        </p:spPr>
        <p:txBody>
          <a:bodyPr>
            <a:normAutofit fontScale="92500" lnSpcReduction="10000"/>
          </a:bodyPr>
          <a:lstStyle/>
          <a:p>
            <a:r>
              <a:rPr lang="fr-CH"/>
              <a:t>Name &amp; </a:t>
            </a:r>
            <a:r>
              <a:rPr lang="fr-CH" err="1"/>
              <a:t>Surname</a:t>
            </a:r>
            <a:r>
              <a:rPr lang="fr-CH"/>
              <a:t> </a:t>
            </a:r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C26CCC0-DC9E-FAC4-FE4B-0E96DD2A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1140763"/>
          </a:xfrm>
        </p:spPr>
        <p:txBody>
          <a:bodyPr/>
          <a:lstStyle/>
          <a:p>
            <a:r>
              <a:rPr lang="fr-CH"/>
              <a:t>CV of the Team (2/2) </a:t>
            </a:r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3430A63F-D1E8-BD4F-6E52-01168F13E448}"/>
              </a:ext>
            </a:extLst>
          </p:cNvPr>
          <p:cNvSpPr txBox="1">
            <a:spLocks/>
          </p:cNvSpPr>
          <p:nvPr/>
        </p:nvSpPr>
        <p:spPr>
          <a:xfrm>
            <a:off x="863026" y="8201097"/>
            <a:ext cx="10891006" cy="408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err="1"/>
              <a:t>Role</a:t>
            </a:r>
            <a:r>
              <a:rPr lang="fr-CH"/>
              <a:t> in the </a:t>
            </a:r>
            <a:r>
              <a:rPr lang="fr-CH" err="1"/>
              <a:t>project</a:t>
            </a:r>
            <a:r>
              <a:rPr lang="fr-CH"/>
              <a:t>:</a:t>
            </a:r>
            <a:br>
              <a:rPr lang="fr-CH"/>
            </a:br>
            <a:r>
              <a:rPr lang="fr-CH" err="1"/>
              <a:t>Skills</a:t>
            </a:r>
            <a:r>
              <a:rPr lang="fr-CH"/>
              <a:t>:</a:t>
            </a:r>
            <a:br>
              <a:rPr lang="fr-CH"/>
            </a:br>
            <a:r>
              <a:rPr lang="fr-CH"/>
              <a:t>Expériences:</a:t>
            </a:r>
            <a:br>
              <a:rPr lang="fr-CH"/>
            </a:br>
            <a:r>
              <a:rPr lang="fr-CH" err="1"/>
              <a:t>Current</a:t>
            </a:r>
            <a:r>
              <a:rPr lang="fr-CH"/>
              <a:t> position: </a:t>
            </a:r>
            <a:br>
              <a:rPr lang="fr-CH"/>
            </a:br>
            <a:r>
              <a:rPr lang="fr-CH"/>
              <a:t>Short Description:  </a:t>
            </a: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75FA67C3-7948-9605-3BFA-7D8742A7B675}"/>
              </a:ext>
            </a:extLst>
          </p:cNvPr>
          <p:cNvSpPr txBox="1">
            <a:spLocks/>
          </p:cNvSpPr>
          <p:nvPr/>
        </p:nvSpPr>
        <p:spPr>
          <a:xfrm>
            <a:off x="12315221" y="8201097"/>
            <a:ext cx="10576259" cy="408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err="1"/>
              <a:t>Role</a:t>
            </a:r>
            <a:r>
              <a:rPr lang="fr-CH"/>
              <a:t> in the </a:t>
            </a:r>
            <a:r>
              <a:rPr lang="fr-CH" err="1"/>
              <a:t>project</a:t>
            </a:r>
            <a:r>
              <a:rPr lang="fr-CH"/>
              <a:t>:</a:t>
            </a:r>
            <a:br>
              <a:rPr lang="fr-CH"/>
            </a:br>
            <a:r>
              <a:rPr lang="fr-CH" err="1"/>
              <a:t>Skills</a:t>
            </a:r>
            <a:r>
              <a:rPr lang="fr-CH"/>
              <a:t>:</a:t>
            </a:r>
            <a:br>
              <a:rPr lang="fr-CH"/>
            </a:br>
            <a:r>
              <a:rPr lang="fr-CH"/>
              <a:t>Expériences:</a:t>
            </a:r>
            <a:br>
              <a:rPr lang="fr-CH"/>
            </a:br>
            <a:r>
              <a:rPr lang="fr-CH" err="1"/>
              <a:t>Current</a:t>
            </a:r>
            <a:r>
              <a:rPr lang="fr-CH"/>
              <a:t> position: </a:t>
            </a:r>
            <a:br>
              <a:rPr lang="fr-CH"/>
            </a:br>
            <a:r>
              <a:rPr lang="fr-CH"/>
              <a:t>Short Description:  </a:t>
            </a:r>
          </a:p>
        </p:txBody>
      </p:sp>
    </p:spTree>
    <p:extLst>
      <p:ext uri="{BB962C8B-B14F-4D97-AF65-F5344CB8AC3E}">
        <p14:creationId xmlns:p14="http://schemas.microsoft.com/office/powerpoint/2010/main" val="203828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/>
          <p:nvPr/>
        </p:nvSpPr>
        <p:spPr>
          <a:xfrm>
            <a:off x="6734167" y="6114428"/>
            <a:ext cx="3606864" cy="37287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09" name="Google Shape;109;p26"/>
          <p:cNvSpPr/>
          <p:nvPr/>
        </p:nvSpPr>
        <p:spPr>
          <a:xfrm>
            <a:off x="3127303" y="9843218"/>
            <a:ext cx="9146026" cy="2613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10" name="Google Shape;110;p26"/>
          <p:cNvSpPr/>
          <p:nvPr/>
        </p:nvSpPr>
        <p:spPr>
          <a:xfrm>
            <a:off x="12273329" y="9843218"/>
            <a:ext cx="8987360" cy="2613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11" name="Google Shape;111;p26"/>
          <p:cNvSpPr/>
          <p:nvPr/>
        </p:nvSpPr>
        <p:spPr>
          <a:xfrm>
            <a:off x="14042311" y="6114428"/>
            <a:ext cx="3606864" cy="37287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12" name="Google Shape;112;p26"/>
          <p:cNvSpPr/>
          <p:nvPr/>
        </p:nvSpPr>
        <p:spPr>
          <a:xfrm>
            <a:off x="17649153" y="2385911"/>
            <a:ext cx="3606864" cy="745730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13" name="Google Shape;113;p26"/>
          <p:cNvSpPr/>
          <p:nvPr/>
        </p:nvSpPr>
        <p:spPr>
          <a:xfrm>
            <a:off x="14042311" y="2385911"/>
            <a:ext cx="3606864" cy="37287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14" name="Google Shape;114;p26"/>
          <p:cNvSpPr/>
          <p:nvPr/>
        </p:nvSpPr>
        <p:spPr>
          <a:xfrm>
            <a:off x="10341031" y="2385911"/>
            <a:ext cx="3701302" cy="745730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15" name="Google Shape;115;p26"/>
          <p:cNvSpPr/>
          <p:nvPr/>
        </p:nvSpPr>
        <p:spPr>
          <a:xfrm>
            <a:off x="6734167" y="2385911"/>
            <a:ext cx="3606864" cy="37287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16" name="Google Shape;116;p26"/>
          <p:cNvSpPr/>
          <p:nvPr/>
        </p:nvSpPr>
        <p:spPr>
          <a:xfrm>
            <a:off x="3127303" y="2385911"/>
            <a:ext cx="3606864" cy="745730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38" name="Google Shape;138;p26"/>
          <p:cNvSpPr txBox="1"/>
          <p:nvPr/>
        </p:nvSpPr>
        <p:spPr>
          <a:xfrm>
            <a:off x="3261543" y="2549884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6868339" y="2549884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10569641" y="2549884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14176483" y="2549884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17770329" y="2549884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6868339" y="6244961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14176483" y="6244961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3261543" y="9955618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12444514" y="9955618"/>
            <a:ext cx="3472692" cy="4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724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sz="1724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7" name="Google Shape;147;p26"/>
          <p:cNvGrpSpPr/>
          <p:nvPr/>
        </p:nvGrpSpPr>
        <p:grpSpPr>
          <a:xfrm>
            <a:off x="6078016" y="2589894"/>
            <a:ext cx="464554" cy="473485"/>
            <a:chOff x="1625325" y="239100"/>
            <a:chExt cx="4347075" cy="4423125"/>
          </a:xfrm>
          <a:solidFill>
            <a:schemeClr val="accent2"/>
          </a:solidFill>
        </p:grpSpPr>
        <p:sp>
          <p:nvSpPr>
            <p:cNvPr id="148" name="Google Shape;148;p26"/>
            <p:cNvSpPr/>
            <p:nvPr/>
          </p:nvSpPr>
          <p:spPr>
            <a:xfrm>
              <a:off x="1625325" y="2189700"/>
              <a:ext cx="2608250" cy="2472525"/>
            </a:xfrm>
            <a:custGeom>
              <a:avLst/>
              <a:gdLst/>
              <a:ahLst/>
              <a:cxnLst/>
              <a:rect l="l" t="t" r="r" b="b"/>
              <a:pathLst>
                <a:path w="104330" h="98901" extrusionOk="0">
                  <a:moveTo>
                    <a:pt x="55291" y="18440"/>
                  </a:moveTo>
                  <a:cubicBezTo>
                    <a:pt x="58719" y="18440"/>
                    <a:pt x="62195" y="19800"/>
                    <a:pt x="65094" y="22699"/>
                  </a:cubicBezTo>
                  <a:lnTo>
                    <a:pt x="78470" y="33400"/>
                  </a:lnTo>
                  <a:cubicBezTo>
                    <a:pt x="83820" y="38750"/>
                    <a:pt x="83820" y="46775"/>
                    <a:pt x="79362" y="53017"/>
                  </a:cubicBezTo>
                  <a:lnTo>
                    <a:pt x="60636" y="75310"/>
                  </a:lnTo>
                  <a:cubicBezTo>
                    <a:pt x="57395" y="78551"/>
                    <a:pt x="53432" y="80109"/>
                    <a:pt x="49498" y="80109"/>
                  </a:cubicBezTo>
                  <a:cubicBezTo>
                    <a:pt x="45855" y="80109"/>
                    <a:pt x="42236" y="78774"/>
                    <a:pt x="39235" y="76201"/>
                  </a:cubicBezTo>
                  <a:lnTo>
                    <a:pt x="26751" y="65501"/>
                  </a:lnTo>
                  <a:cubicBezTo>
                    <a:pt x="20509" y="60151"/>
                    <a:pt x="19618" y="50342"/>
                    <a:pt x="24968" y="44992"/>
                  </a:cubicBezTo>
                  <a:lnTo>
                    <a:pt x="44585" y="23591"/>
                  </a:lnTo>
                  <a:cubicBezTo>
                    <a:pt x="47451" y="20248"/>
                    <a:pt x="51339" y="18440"/>
                    <a:pt x="55291" y="18440"/>
                  </a:cubicBezTo>
                  <a:close/>
                  <a:moveTo>
                    <a:pt x="55549" y="1"/>
                  </a:moveTo>
                  <a:cubicBezTo>
                    <a:pt x="46425" y="1"/>
                    <a:pt x="37503" y="3845"/>
                    <a:pt x="31210" y="11107"/>
                  </a:cubicBezTo>
                  <a:lnTo>
                    <a:pt x="11592" y="33400"/>
                  </a:lnTo>
                  <a:cubicBezTo>
                    <a:pt x="0" y="46775"/>
                    <a:pt x="1784" y="67284"/>
                    <a:pt x="15159" y="78877"/>
                  </a:cubicBezTo>
                  <a:lnTo>
                    <a:pt x="27643" y="90469"/>
                  </a:lnTo>
                  <a:cubicBezTo>
                    <a:pt x="33757" y="96175"/>
                    <a:pt x="41361" y="98900"/>
                    <a:pt x="48923" y="98900"/>
                  </a:cubicBezTo>
                  <a:cubicBezTo>
                    <a:pt x="57904" y="98900"/>
                    <a:pt x="66826" y="95055"/>
                    <a:pt x="73120" y="87794"/>
                  </a:cubicBezTo>
                  <a:lnTo>
                    <a:pt x="92737" y="65501"/>
                  </a:lnTo>
                  <a:cubicBezTo>
                    <a:pt x="104329" y="52126"/>
                    <a:pt x="103438" y="31616"/>
                    <a:pt x="90062" y="19133"/>
                  </a:cubicBezTo>
                  <a:lnTo>
                    <a:pt x="77578" y="8432"/>
                  </a:lnTo>
                  <a:cubicBezTo>
                    <a:pt x="71057" y="2726"/>
                    <a:pt x="63231" y="1"/>
                    <a:pt x="55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3341850" y="239100"/>
              <a:ext cx="2630550" cy="2474700"/>
            </a:xfrm>
            <a:custGeom>
              <a:avLst/>
              <a:gdLst/>
              <a:ahLst/>
              <a:cxnLst/>
              <a:rect l="l" t="t" r="r" b="b"/>
              <a:pathLst>
                <a:path w="105222" h="98988" extrusionOk="0">
                  <a:moveTo>
                    <a:pt x="55776" y="18741"/>
                  </a:moveTo>
                  <a:cubicBezTo>
                    <a:pt x="59046" y="18741"/>
                    <a:pt x="62332" y="19886"/>
                    <a:pt x="65095" y="22254"/>
                  </a:cubicBezTo>
                  <a:lnTo>
                    <a:pt x="78470" y="33846"/>
                  </a:lnTo>
                  <a:cubicBezTo>
                    <a:pt x="83820" y="38304"/>
                    <a:pt x="83820" y="47221"/>
                    <a:pt x="79362" y="53463"/>
                  </a:cubicBezTo>
                  <a:lnTo>
                    <a:pt x="59744" y="75756"/>
                  </a:lnTo>
                  <a:cubicBezTo>
                    <a:pt x="56966" y="78997"/>
                    <a:pt x="53226" y="80555"/>
                    <a:pt x="49399" y="80555"/>
                  </a:cubicBezTo>
                  <a:cubicBezTo>
                    <a:pt x="45855" y="80555"/>
                    <a:pt x="42236" y="79219"/>
                    <a:pt x="39235" y="76647"/>
                  </a:cubicBezTo>
                  <a:lnTo>
                    <a:pt x="25860" y="65947"/>
                  </a:lnTo>
                  <a:cubicBezTo>
                    <a:pt x="19618" y="60597"/>
                    <a:pt x="19618" y="50788"/>
                    <a:pt x="24968" y="44546"/>
                  </a:cubicBezTo>
                  <a:lnTo>
                    <a:pt x="44585" y="24037"/>
                  </a:lnTo>
                  <a:cubicBezTo>
                    <a:pt x="47568" y="20557"/>
                    <a:pt x="51659" y="18741"/>
                    <a:pt x="55776" y="18741"/>
                  </a:cubicBezTo>
                  <a:close/>
                  <a:moveTo>
                    <a:pt x="55420" y="0"/>
                  </a:moveTo>
                  <a:cubicBezTo>
                    <a:pt x="46434" y="0"/>
                    <a:pt x="37506" y="3804"/>
                    <a:pt x="31210" y="11553"/>
                  </a:cubicBezTo>
                  <a:lnTo>
                    <a:pt x="11592" y="33846"/>
                  </a:lnTo>
                  <a:cubicBezTo>
                    <a:pt x="0" y="47221"/>
                    <a:pt x="892" y="67730"/>
                    <a:pt x="14267" y="79322"/>
                  </a:cubicBezTo>
                  <a:lnTo>
                    <a:pt x="27643" y="90915"/>
                  </a:lnTo>
                  <a:cubicBezTo>
                    <a:pt x="33853" y="96297"/>
                    <a:pt x="41601" y="98988"/>
                    <a:pt x="49280" y="98988"/>
                  </a:cubicBezTo>
                  <a:cubicBezTo>
                    <a:pt x="58141" y="98988"/>
                    <a:pt x="66910" y="95405"/>
                    <a:pt x="73120" y="88240"/>
                  </a:cubicBezTo>
                  <a:lnTo>
                    <a:pt x="92737" y="65947"/>
                  </a:lnTo>
                  <a:cubicBezTo>
                    <a:pt x="105221" y="51680"/>
                    <a:pt x="103438" y="31171"/>
                    <a:pt x="90062" y="19578"/>
                  </a:cubicBezTo>
                  <a:lnTo>
                    <a:pt x="76687" y="7986"/>
                  </a:lnTo>
                  <a:cubicBezTo>
                    <a:pt x="70576" y="2691"/>
                    <a:pt x="62977" y="0"/>
                    <a:pt x="55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3007450" y="1617175"/>
              <a:ext cx="1582800" cy="1678125"/>
            </a:xfrm>
            <a:custGeom>
              <a:avLst/>
              <a:gdLst/>
              <a:ahLst/>
              <a:cxnLst/>
              <a:rect l="l" t="t" r="r" b="b"/>
              <a:pathLst>
                <a:path w="63312" h="67125" extrusionOk="0">
                  <a:moveTo>
                    <a:pt x="52782" y="0"/>
                  </a:moveTo>
                  <a:cubicBezTo>
                    <a:pt x="50261" y="0"/>
                    <a:pt x="47803" y="887"/>
                    <a:pt x="46369" y="2799"/>
                  </a:cubicBezTo>
                  <a:lnTo>
                    <a:pt x="3568" y="52734"/>
                  </a:lnTo>
                  <a:cubicBezTo>
                    <a:pt x="1" y="56301"/>
                    <a:pt x="1" y="61651"/>
                    <a:pt x="4459" y="65218"/>
                  </a:cubicBezTo>
                  <a:cubicBezTo>
                    <a:pt x="6115" y="66459"/>
                    <a:pt x="7962" y="67125"/>
                    <a:pt x="9823" y="67125"/>
                  </a:cubicBezTo>
                  <a:cubicBezTo>
                    <a:pt x="11972" y="67125"/>
                    <a:pt x="14140" y="66238"/>
                    <a:pt x="16051" y="64326"/>
                  </a:cubicBezTo>
                  <a:lnTo>
                    <a:pt x="59745" y="14391"/>
                  </a:lnTo>
                  <a:cubicBezTo>
                    <a:pt x="63312" y="10824"/>
                    <a:pt x="62420" y="5474"/>
                    <a:pt x="58853" y="1907"/>
                  </a:cubicBezTo>
                  <a:cubicBezTo>
                    <a:pt x="57198" y="665"/>
                    <a:pt x="54966" y="0"/>
                    <a:pt x="52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9712117" y="2546570"/>
            <a:ext cx="494764" cy="489703"/>
            <a:chOff x="1123725" y="232550"/>
            <a:chExt cx="4726050" cy="4665575"/>
          </a:xfrm>
          <a:solidFill>
            <a:schemeClr val="accent2"/>
          </a:solidFill>
        </p:grpSpPr>
        <p:sp>
          <p:nvSpPr>
            <p:cNvPr id="152" name="Google Shape;152;p26"/>
            <p:cNvSpPr/>
            <p:nvPr/>
          </p:nvSpPr>
          <p:spPr>
            <a:xfrm>
              <a:off x="2372125" y="232550"/>
              <a:ext cx="3477650" cy="3483225"/>
            </a:xfrm>
            <a:custGeom>
              <a:avLst/>
              <a:gdLst/>
              <a:ahLst/>
              <a:cxnLst/>
              <a:rect l="l" t="t" r="r" b="b"/>
              <a:pathLst>
                <a:path w="139106" h="139329" extrusionOk="0">
                  <a:moveTo>
                    <a:pt x="103438" y="15382"/>
                  </a:moveTo>
                  <a:lnTo>
                    <a:pt x="123055" y="34108"/>
                  </a:lnTo>
                  <a:lnTo>
                    <a:pt x="116813" y="41241"/>
                  </a:lnTo>
                  <a:cubicBezTo>
                    <a:pt x="114138" y="43916"/>
                    <a:pt x="110571" y="45254"/>
                    <a:pt x="107116" y="45254"/>
                  </a:cubicBezTo>
                  <a:cubicBezTo>
                    <a:pt x="103661" y="45254"/>
                    <a:pt x="100317" y="43916"/>
                    <a:pt x="98087" y="41241"/>
                  </a:cubicBezTo>
                  <a:cubicBezTo>
                    <a:pt x="92737" y="35891"/>
                    <a:pt x="92737" y="26974"/>
                    <a:pt x="98087" y="21624"/>
                  </a:cubicBezTo>
                  <a:lnTo>
                    <a:pt x="103438" y="15382"/>
                  </a:lnTo>
                  <a:close/>
                  <a:moveTo>
                    <a:pt x="104329" y="0"/>
                  </a:moveTo>
                  <a:cubicBezTo>
                    <a:pt x="102769" y="0"/>
                    <a:pt x="101208" y="669"/>
                    <a:pt x="99871" y="2006"/>
                  </a:cubicBezTo>
                  <a:lnTo>
                    <a:pt x="88279" y="12707"/>
                  </a:lnTo>
                  <a:cubicBezTo>
                    <a:pt x="81145" y="20732"/>
                    <a:pt x="78470" y="33216"/>
                    <a:pt x="83820" y="43025"/>
                  </a:cubicBezTo>
                  <a:lnTo>
                    <a:pt x="0" y="127736"/>
                  </a:lnTo>
                  <a:lnTo>
                    <a:pt x="11592" y="139329"/>
                  </a:lnTo>
                  <a:lnTo>
                    <a:pt x="95412" y="54617"/>
                  </a:lnTo>
                  <a:cubicBezTo>
                    <a:pt x="99524" y="56673"/>
                    <a:pt x="103767" y="57675"/>
                    <a:pt x="107889" y="57675"/>
                  </a:cubicBezTo>
                  <a:cubicBezTo>
                    <a:pt x="114494" y="57675"/>
                    <a:pt x="120788" y="55100"/>
                    <a:pt x="125730" y="50158"/>
                  </a:cubicBezTo>
                  <a:lnTo>
                    <a:pt x="137322" y="38566"/>
                  </a:lnTo>
                  <a:cubicBezTo>
                    <a:pt x="139106" y="35891"/>
                    <a:pt x="139106" y="32324"/>
                    <a:pt x="137322" y="29649"/>
                  </a:cubicBezTo>
                  <a:lnTo>
                    <a:pt x="108788" y="2006"/>
                  </a:lnTo>
                  <a:cubicBezTo>
                    <a:pt x="107450" y="669"/>
                    <a:pt x="105890" y="0"/>
                    <a:pt x="1043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1123725" y="2595550"/>
              <a:ext cx="2407625" cy="2302575"/>
            </a:xfrm>
            <a:custGeom>
              <a:avLst/>
              <a:gdLst/>
              <a:ahLst/>
              <a:cxnLst/>
              <a:rect l="l" t="t" r="r" b="b"/>
              <a:pathLst>
                <a:path w="96305" h="92103" extrusionOk="0">
                  <a:moveTo>
                    <a:pt x="37229" y="1"/>
                  </a:moveTo>
                  <a:cubicBezTo>
                    <a:pt x="35892" y="1"/>
                    <a:pt x="34777" y="223"/>
                    <a:pt x="34777" y="223"/>
                  </a:cubicBezTo>
                  <a:lnTo>
                    <a:pt x="12485" y="22516"/>
                  </a:lnTo>
                  <a:cubicBezTo>
                    <a:pt x="1784" y="34108"/>
                    <a:pt x="1" y="51050"/>
                    <a:pt x="6243" y="65318"/>
                  </a:cubicBezTo>
                  <a:lnTo>
                    <a:pt x="10701" y="78693"/>
                  </a:lnTo>
                  <a:cubicBezTo>
                    <a:pt x="11593" y="81368"/>
                    <a:pt x="13376" y="83152"/>
                    <a:pt x="16052" y="84043"/>
                  </a:cubicBezTo>
                  <a:lnTo>
                    <a:pt x="30319" y="89394"/>
                  </a:lnTo>
                  <a:cubicBezTo>
                    <a:pt x="35166" y="91211"/>
                    <a:pt x="40219" y="92103"/>
                    <a:pt x="45268" y="92103"/>
                  </a:cubicBezTo>
                  <a:cubicBezTo>
                    <a:pt x="55081" y="92103"/>
                    <a:pt x="64878" y="88736"/>
                    <a:pt x="73120" y="82260"/>
                  </a:cubicBezTo>
                  <a:lnTo>
                    <a:pt x="95413" y="59967"/>
                  </a:lnTo>
                  <a:cubicBezTo>
                    <a:pt x="96305" y="57292"/>
                    <a:pt x="96305" y="54617"/>
                    <a:pt x="93630" y="52834"/>
                  </a:cubicBezTo>
                  <a:lnTo>
                    <a:pt x="75796" y="35000"/>
                  </a:lnTo>
                  <a:lnTo>
                    <a:pt x="59745" y="18949"/>
                  </a:lnTo>
                  <a:lnTo>
                    <a:pt x="41019" y="1115"/>
                  </a:lnTo>
                  <a:cubicBezTo>
                    <a:pt x="40127" y="223"/>
                    <a:pt x="38567" y="1"/>
                    <a:pt x="37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</p:grpSp>
      <p:grpSp>
        <p:nvGrpSpPr>
          <p:cNvPr id="154" name="Google Shape;154;p26"/>
          <p:cNvGrpSpPr/>
          <p:nvPr/>
        </p:nvGrpSpPr>
        <p:grpSpPr>
          <a:xfrm>
            <a:off x="11552339" y="9952302"/>
            <a:ext cx="522466" cy="436459"/>
            <a:chOff x="509200" y="236175"/>
            <a:chExt cx="6212750" cy="5195625"/>
          </a:xfrm>
          <a:solidFill>
            <a:schemeClr val="accent2"/>
          </a:solidFill>
        </p:grpSpPr>
        <p:sp>
          <p:nvSpPr>
            <p:cNvPr id="155" name="Google Shape;155;p26"/>
            <p:cNvSpPr/>
            <p:nvPr/>
          </p:nvSpPr>
          <p:spPr>
            <a:xfrm>
              <a:off x="509200" y="236175"/>
              <a:ext cx="5209600" cy="5116600"/>
            </a:xfrm>
            <a:custGeom>
              <a:avLst/>
              <a:gdLst/>
              <a:ahLst/>
              <a:cxnLst/>
              <a:rect l="l" t="t" r="r" b="b"/>
              <a:pathLst>
                <a:path w="208384" h="204664" extrusionOk="0">
                  <a:moveTo>
                    <a:pt x="35053" y="17046"/>
                  </a:moveTo>
                  <a:cubicBezTo>
                    <a:pt x="39990" y="17046"/>
                    <a:pt x="44893" y="19307"/>
                    <a:pt x="47877" y="23485"/>
                  </a:cubicBezTo>
                  <a:cubicBezTo>
                    <a:pt x="53450" y="30173"/>
                    <a:pt x="53450" y="39090"/>
                    <a:pt x="47877" y="45778"/>
                  </a:cubicBezTo>
                  <a:cubicBezTo>
                    <a:pt x="46763" y="45778"/>
                    <a:pt x="46763" y="46892"/>
                    <a:pt x="45648" y="46892"/>
                  </a:cubicBezTo>
                  <a:cubicBezTo>
                    <a:pt x="43015" y="49526"/>
                    <a:pt x="39635" y="50666"/>
                    <a:pt x="36215" y="50666"/>
                  </a:cubicBezTo>
                  <a:cubicBezTo>
                    <a:pt x="32395" y="50666"/>
                    <a:pt x="28525" y="49244"/>
                    <a:pt x="25585" y="46892"/>
                  </a:cubicBezTo>
                  <a:cubicBezTo>
                    <a:pt x="17782" y="40205"/>
                    <a:pt x="16668" y="29058"/>
                    <a:pt x="23356" y="22371"/>
                  </a:cubicBezTo>
                  <a:cubicBezTo>
                    <a:pt x="26462" y="18747"/>
                    <a:pt x="30770" y="17046"/>
                    <a:pt x="35053" y="17046"/>
                  </a:cubicBezTo>
                  <a:close/>
                  <a:moveTo>
                    <a:pt x="21656" y="1"/>
                  </a:moveTo>
                  <a:cubicBezTo>
                    <a:pt x="10086" y="1"/>
                    <a:pt x="0" y="10679"/>
                    <a:pt x="1063" y="22371"/>
                  </a:cubicBezTo>
                  <a:lnTo>
                    <a:pt x="6636" y="91477"/>
                  </a:lnTo>
                  <a:cubicBezTo>
                    <a:pt x="7751" y="97051"/>
                    <a:pt x="9980" y="102624"/>
                    <a:pt x="14439" y="107082"/>
                  </a:cubicBezTo>
                  <a:lnTo>
                    <a:pt x="106952" y="200711"/>
                  </a:lnTo>
                  <a:cubicBezTo>
                    <a:pt x="110082" y="203215"/>
                    <a:pt x="114266" y="204664"/>
                    <a:pt x="118518" y="204664"/>
                  </a:cubicBezTo>
                  <a:cubicBezTo>
                    <a:pt x="121837" y="204664"/>
                    <a:pt x="125198" y="203780"/>
                    <a:pt x="128130" y="201826"/>
                  </a:cubicBezTo>
                  <a:cubicBezTo>
                    <a:pt x="130360" y="200711"/>
                    <a:pt x="132589" y="199596"/>
                    <a:pt x="133703" y="198482"/>
                  </a:cubicBezTo>
                  <a:lnTo>
                    <a:pt x="199466" y="132719"/>
                  </a:lnTo>
                  <a:cubicBezTo>
                    <a:pt x="207269" y="126031"/>
                    <a:pt x="208383" y="113770"/>
                    <a:pt x="200581" y="105968"/>
                  </a:cubicBezTo>
                  <a:lnTo>
                    <a:pt x="108067" y="13454"/>
                  </a:lnTo>
                  <a:cubicBezTo>
                    <a:pt x="105838" y="10110"/>
                    <a:pt x="102494" y="8995"/>
                    <a:pt x="99150" y="7880"/>
                  </a:cubicBezTo>
                  <a:cubicBezTo>
                    <a:pt x="96921" y="6766"/>
                    <a:pt x="94692" y="6766"/>
                    <a:pt x="92462" y="5651"/>
                  </a:cubicBezTo>
                  <a:lnTo>
                    <a:pt x="23356" y="78"/>
                  </a:lnTo>
                  <a:cubicBezTo>
                    <a:pt x="22786" y="26"/>
                    <a:pt x="22219" y="1"/>
                    <a:pt x="2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3433800" y="433175"/>
              <a:ext cx="3288150" cy="4998625"/>
            </a:xfrm>
            <a:custGeom>
              <a:avLst/>
              <a:gdLst/>
              <a:ahLst/>
              <a:cxnLst/>
              <a:rect l="l" t="t" r="r" b="b"/>
              <a:pathLst>
                <a:path w="131526" h="199945" extrusionOk="0">
                  <a:moveTo>
                    <a:pt x="0" y="0"/>
                  </a:moveTo>
                  <a:lnTo>
                    <a:pt x="0" y="0"/>
                  </a:lnTo>
                  <a:cubicBezTo>
                    <a:pt x="3344" y="1115"/>
                    <a:pt x="6688" y="2230"/>
                    <a:pt x="10032" y="5574"/>
                  </a:cubicBezTo>
                  <a:lnTo>
                    <a:pt x="102546" y="98088"/>
                  </a:lnTo>
                  <a:cubicBezTo>
                    <a:pt x="110348" y="105890"/>
                    <a:pt x="109233" y="118151"/>
                    <a:pt x="101431" y="124839"/>
                  </a:cubicBezTo>
                  <a:lnTo>
                    <a:pt x="35668" y="190602"/>
                  </a:lnTo>
                  <a:cubicBezTo>
                    <a:pt x="34553" y="191716"/>
                    <a:pt x="32324" y="192831"/>
                    <a:pt x="30095" y="193946"/>
                  </a:cubicBezTo>
                  <a:lnTo>
                    <a:pt x="30095" y="195060"/>
                  </a:lnTo>
                  <a:cubicBezTo>
                    <a:pt x="33846" y="198275"/>
                    <a:pt x="38627" y="199945"/>
                    <a:pt x="43324" y="199945"/>
                  </a:cubicBezTo>
                  <a:cubicBezTo>
                    <a:pt x="48398" y="199945"/>
                    <a:pt x="53373" y="197997"/>
                    <a:pt x="56846" y="193946"/>
                  </a:cubicBezTo>
                  <a:lnTo>
                    <a:pt x="122609" y="128183"/>
                  </a:lnTo>
                  <a:cubicBezTo>
                    <a:pt x="130411" y="121495"/>
                    <a:pt x="131526" y="109234"/>
                    <a:pt x="124838" y="101432"/>
                  </a:cubicBezTo>
                  <a:lnTo>
                    <a:pt x="32324" y="7803"/>
                  </a:lnTo>
                  <a:cubicBezTo>
                    <a:pt x="27866" y="4459"/>
                    <a:pt x="22293" y="1115"/>
                    <a:pt x="16719" y="111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</p:grpSp>
      <p:grpSp>
        <p:nvGrpSpPr>
          <p:cNvPr id="157" name="Google Shape;157;p26"/>
          <p:cNvGrpSpPr/>
          <p:nvPr/>
        </p:nvGrpSpPr>
        <p:grpSpPr>
          <a:xfrm>
            <a:off x="9736621" y="6241689"/>
            <a:ext cx="406492" cy="424693"/>
            <a:chOff x="1190625" y="238125"/>
            <a:chExt cx="4480825" cy="4681450"/>
          </a:xfrm>
          <a:solidFill>
            <a:schemeClr val="accent2"/>
          </a:solidFill>
        </p:grpSpPr>
        <p:sp>
          <p:nvSpPr>
            <p:cNvPr id="158" name="Google Shape;158;p26"/>
            <p:cNvSpPr/>
            <p:nvPr/>
          </p:nvSpPr>
          <p:spPr>
            <a:xfrm>
              <a:off x="1190625" y="1754000"/>
              <a:ext cx="4480825" cy="3165575"/>
            </a:xfrm>
            <a:custGeom>
              <a:avLst/>
              <a:gdLst/>
              <a:ahLst/>
              <a:cxnLst/>
              <a:rect l="l" t="t" r="r" b="b"/>
              <a:pathLst>
                <a:path w="179233" h="126623" extrusionOk="0">
                  <a:moveTo>
                    <a:pt x="0" y="1"/>
                  </a:moveTo>
                  <a:lnTo>
                    <a:pt x="0" y="126622"/>
                  </a:lnTo>
                  <a:lnTo>
                    <a:pt x="179232" y="126622"/>
                  </a:lnTo>
                  <a:lnTo>
                    <a:pt x="179232" y="23185"/>
                  </a:lnTo>
                  <a:lnTo>
                    <a:pt x="135539" y="49936"/>
                  </a:lnTo>
                  <a:lnTo>
                    <a:pt x="135539" y="23185"/>
                  </a:lnTo>
                  <a:lnTo>
                    <a:pt x="90954" y="49936"/>
                  </a:lnTo>
                  <a:lnTo>
                    <a:pt x="90954" y="23185"/>
                  </a:lnTo>
                  <a:lnTo>
                    <a:pt x="46369" y="49936"/>
                  </a:lnTo>
                  <a:lnTo>
                    <a:pt x="463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1190625" y="1062925"/>
              <a:ext cx="1159225" cy="445900"/>
            </a:xfrm>
            <a:custGeom>
              <a:avLst/>
              <a:gdLst/>
              <a:ahLst/>
              <a:cxnLst/>
              <a:rect l="l" t="t" r="r" b="b"/>
              <a:pathLst>
                <a:path w="46369" h="17836" extrusionOk="0">
                  <a:moveTo>
                    <a:pt x="0" y="1"/>
                  </a:moveTo>
                  <a:lnTo>
                    <a:pt x="0" y="17835"/>
                  </a:lnTo>
                  <a:lnTo>
                    <a:pt x="46369" y="17835"/>
                  </a:lnTo>
                  <a:lnTo>
                    <a:pt x="463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1190625" y="238125"/>
              <a:ext cx="1159225" cy="601900"/>
            </a:xfrm>
            <a:custGeom>
              <a:avLst/>
              <a:gdLst/>
              <a:ahLst/>
              <a:cxnLst/>
              <a:rect l="l" t="t" r="r" b="b"/>
              <a:pathLst>
                <a:path w="46369" h="24076" extrusionOk="0">
                  <a:moveTo>
                    <a:pt x="0" y="0"/>
                  </a:moveTo>
                  <a:lnTo>
                    <a:pt x="0" y="24076"/>
                  </a:lnTo>
                  <a:lnTo>
                    <a:pt x="46369" y="24076"/>
                  </a:lnTo>
                  <a:lnTo>
                    <a:pt x="463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</p:grpSp>
      <p:sp>
        <p:nvSpPr>
          <p:cNvPr id="161" name="Google Shape;161;p26"/>
          <p:cNvSpPr/>
          <p:nvPr/>
        </p:nvSpPr>
        <p:spPr>
          <a:xfrm>
            <a:off x="20581596" y="9952273"/>
            <a:ext cx="538936" cy="489774"/>
          </a:xfrm>
          <a:custGeom>
            <a:avLst/>
            <a:gdLst/>
            <a:ahLst/>
            <a:cxnLst/>
            <a:rect l="l" t="t" r="r" b="b"/>
            <a:pathLst>
              <a:path w="209551" h="189933" extrusionOk="0">
                <a:moveTo>
                  <a:pt x="109680" y="58852"/>
                </a:moveTo>
                <a:lnTo>
                  <a:pt x="109680" y="68661"/>
                </a:lnTo>
                <a:cubicBezTo>
                  <a:pt x="113247" y="69553"/>
                  <a:pt x="116814" y="70444"/>
                  <a:pt x="119489" y="73120"/>
                </a:cubicBezTo>
                <a:cubicBezTo>
                  <a:pt x="124839" y="75795"/>
                  <a:pt x="128406" y="80253"/>
                  <a:pt x="131081" y="85603"/>
                </a:cubicBezTo>
                <a:lnTo>
                  <a:pt x="118597" y="91845"/>
                </a:lnTo>
                <a:cubicBezTo>
                  <a:pt x="115922" y="86495"/>
                  <a:pt x="110572" y="82928"/>
                  <a:pt x="104330" y="82928"/>
                </a:cubicBezTo>
                <a:cubicBezTo>
                  <a:pt x="103613" y="82689"/>
                  <a:pt x="102896" y="82578"/>
                  <a:pt x="102180" y="82578"/>
                </a:cubicBezTo>
                <a:cubicBezTo>
                  <a:pt x="100221" y="82578"/>
                  <a:pt x="98263" y="83406"/>
                  <a:pt x="96305" y="84712"/>
                </a:cubicBezTo>
                <a:cubicBezTo>
                  <a:pt x="94521" y="85603"/>
                  <a:pt x="93630" y="88279"/>
                  <a:pt x="93630" y="90062"/>
                </a:cubicBezTo>
                <a:cubicBezTo>
                  <a:pt x="93630" y="92737"/>
                  <a:pt x="94521" y="94520"/>
                  <a:pt x="96305" y="96304"/>
                </a:cubicBezTo>
                <a:cubicBezTo>
                  <a:pt x="99871" y="98087"/>
                  <a:pt x="103438" y="99871"/>
                  <a:pt x="107897" y="100762"/>
                </a:cubicBezTo>
                <a:lnTo>
                  <a:pt x="113247" y="102546"/>
                </a:lnTo>
                <a:lnTo>
                  <a:pt x="118597" y="104329"/>
                </a:lnTo>
                <a:cubicBezTo>
                  <a:pt x="120381" y="104329"/>
                  <a:pt x="122164" y="105221"/>
                  <a:pt x="123056" y="106113"/>
                </a:cubicBezTo>
                <a:cubicBezTo>
                  <a:pt x="124839" y="107004"/>
                  <a:pt x="125731" y="107896"/>
                  <a:pt x="127514" y="109679"/>
                </a:cubicBezTo>
                <a:cubicBezTo>
                  <a:pt x="128406" y="110571"/>
                  <a:pt x="129298" y="111463"/>
                  <a:pt x="130189" y="113246"/>
                </a:cubicBezTo>
                <a:cubicBezTo>
                  <a:pt x="131081" y="115030"/>
                  <a:pt x="131973" y="115921"/>
                  <a:pt x="131973" y="117705"/>
                </a:cubicBezTo>
                <a:cubicBezTo>
                  <a:pt x="134648" y="125730"/>
                  <a:pt x="131973" y="134647"/>
                  <a:pt x="125731" y="139997"/>
                </a:cubicBezTo>
                <a:cubicBezTo>
                  <a:pt x="121272" y="143564"/>
                  <a:pt x="115030" y="145347"/>
                  <a:pt x="109680" y="146239"/>
                </a:cubicBezTo>
                <a:lnTo>
                  <a:pt x="109680" y="154264"/>
                </a:lnTo>
                <a:lnTo>
                  <a:pt x="97196" y="154264"/>
                </a:lnTo>
                <a:lnTo>
                  <a:pt x="97196" y="145347"/>
                </a:lnTo>
                <a:cubicBezTo>
                  <a:pt x="93630" y="144456"/>
                  <a:pt x="90063" y="142672"/>
                  <a:pt x="86496" y="140889"/>
                </a:cubicBezTo>
                <a:cubicBezTo>
                  <a:pt x="82037" y="137322"/>
                  <a:pt x="77579" y="132864"/>
                  <a:pt x="75796" y="127513"/>
                </a:cubicBezTo>
                <a:lnTo>
                  <a:pt x="88279" y="120380"/>
                </a:lnTo>
                <a:cubicBezTo>
                  <a:pt x="90727" y="126906"/>
                  <a:pt x="96906" y="131193"/>
                  <a:pt x="103402" y="131193"/>
                </a:cubicBezTo>
                <a:cubicBezTo>
                  <a:pt x="104007" y="131193"/>
                  <a:pt x="104614" y="131156"/>
                  <a:pt x="105222" y="131080"/>
                </a:cubicBezTo>
                <a:cubicBezTo>
                  <a:pt x="108788" y="131080"/>
                  <a:pt x="112355" y="130189"/>
                  <a:pt x="115030" y="129297"/>
                </a:cubicBezTo>
                <a:cubicBezTo>
                  <a:pt x="116814" y="128405"/>
                  <a:pt x="118597" y="125730"/>
                  <a:pt x="118597" y="123947"/>
                </a:cubicBezTo>
                <a:cubicBezTo>
                  <a:pt x="118597" y="121271"/>
                  <a:pt x="117706" y="119488"/>
                  <a:pt x="115030" y="117705"/>
                </a:cubicBezTo>
                <a:cubicBezTo>
                  <a:pt x="111464" y="115921"/>
                  <a:pt x="107005" y="114138"/>
                  <a:pt x="102547" y="113246"/>
                </a:cubicBezTo>
                <a:cubicBezTo>
                  <a:pt x="99871" y="112354"/>
                  <a:pt x="96305" y="111463"/>
                  <a:pt x="93630" y="109679"/>
                </a:cubicBezTo>
                <a:cubicBezTo>
                  <a:pt x="91846" y="108788"/>
                  <a:pt x="89171" y="107896"/>
                  <a:pt x="87388" y="106113"/>
                </a:cubicBezTo>
                <a:cubicBezTo>
                  <a:pt x="84713" y="104329"/>
                  <a:pt x="82929" y="102546"/>
                  <a:pt x="82037" y="99871"/>
                </a:cubicBezTo>
                <a:cubicBezTo>
                  <a:pt x="80254" y="97196"/>
                  <a:pt x="79362" y="93629"/>
                  <a:pt x="80254" y="90954"/>
                </a:cubicBezTo>
                <a:cubicBezTo>
                  <a:pt x="79362" y="84712"/>
                  <a:pt x="82037" y="78470"/>
                  <a:pt x="87388" y="74011"/>
                </a:cubicBezTo>
                <a:cubicBezTo>
                  <a:pt x="90063" y="72228"/>
                  <a:pt x="93630" y="70444"/>
                  <a:pt x="97196" y="69553"/>
                </a:cubicBezTo>
                <a:lnTo>
                  <a:pt x="97196" y="58852"/>
                </a:lnTo>
                <a:close/>
                <a:moveTo>
                  <a:pt x="66878" y="0"/>
                </a:moveTo>
                <a:cubicBezTo>
                  <a:pt x="59745" y="0"/>
                  <a:pt x="55286" y="8025"/>
                  <a:pt x="57961" y="14267"/>
                </a:cubicBezTo>
                <a:lnTo>
                  <a:pt x="74904" y="46369"/>
                </a:lnTo>
                <a:cubicBezTo>
                  <a:pt x="1" y="78470"/>
                  <a:pt x="23185" y="189933"/>
                  <a:pt x="104330" y="189933"/>
                </a:cubicBezTo>
                <a:cubicBezTo>
                  <a:pt x="186367" y="189933"/>
                  <a:pt x="209551" y="78470"/>
                  <a:pt x="133756" y="46369"/>
                </a:cubicBezTo>
                <a:lnTo>
                  <a:pt x="150698" y="14267"/>
                </a:lnTo>
                <a:cubicBezTo>
                  <a:pt x="154265" y="8025"/>
                  <a:pt x="149807" y="0"/>
                  <a:pt x="1426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62" name="Google Shape;162;p26"/>
          <p:cNvSpPr/>
          <p:nvPr/>
        </p:nvSpPr>
        <p:spPr>
          <a:xfrm>
            <a:off x="17009068" y="6241502"/>
            <a:ext cx="494522" cy="424658"/>
          </a:xfrm>
          <a:custGeom>
            <a:avLst/>
            <a:gdLst/>
            <a:ahLst/>
            <a:cxnLst/>
            <a:rect l="l" t="t" r="r" b="b"/>
            <a:pathLst>
              <a:path w="220696" h="188373" extrusionOk="0">
                <a:moveTo>
                  <a:pt x="63698" y="48994"/>
                </a:moveTo>
                <a:cubicBezTo>
                  <a:pt x="64378" y="48994"/>
                  <a:pt x="65067" y="49010"/>
                  <a:pt x="65763" y="49044"/>
                </a:cubicBezTo>
                <a:lnTo>
                  <a:pt x="65763" y="88056"/>
                </a:lnTo>
                <a:lnTo>
                  <a:pt x="23407" y="88056"/>
                </a:lnTo>
                <a:cubicBezTo>
                  <a:pt x="27733" y="66426"/>
                  <a:pt x="41502" y="48994"/>
                  <a:pt x="63698" y="48994"/>
                </a:cubicBezTo>
                <a:close/>
                <a:moveTo>
                  <a:pt x="72451" y="151589"/>
                </a:moveTo>
                <a:cubicBezTo>
                  <a:pt x="71336" y="159392"/>
                  <a:pt x="64648" y="166080"/>
                  <a:pt x="55731" y="166080"/>
                </a:cubicBezTo>
                <a:cubicBezTo>
                  <a:pt x="51273" y="166080"/>
                  <a:pt x="47929" y="163850"/>
                  <a:pt x="44585" y="160506"/>
                </a:cubicBezTo>
                <a:cubicBezTo>
                  <a:pt x="42356" y="158277"/>
                  <a:pt x="41241" y="154933"/>
                  <a:pt x="41241" y="151589"/>
                </a:cubicBezTo>
                <a:close/>
                <a:moveTo>
                  <a:pt x="188372" y="151589"/>
                </a:moveTo>
                <a:cubicBezTo>
                  <a:pt x="188372" y="154933"/>
                  <a:pt x="186142" y="159392"/>
                  <a:pt x="182799" y="161621"/>
                </a:cubicBezTo>
                <a:cubicBezTo>
                  <a:pt x="179455" y="164965"/>
                  <a:pt x="176111" y="166080"/>
                  <a:pt x="171652" y="166080"/>
                </a:cubicBezTo>
                <a:cubicBezTo>
                  <a:pt x="167194" y="166080"/>
                  <a:pt x="163850" y="163850"/>
                  <a:pt x="160506" y="160506"/>
                </a:cubicBezTo>
                <a:cubicBezTo>
                  <a:pt x="158277" y="158277"/>
                  <a:pt x="157162" y="154933"/>
                  <a:pt x="157162" y="151589"/>
                </a:cubicBezTo>
                <a:close/>
                <a:moveTo>
                  <a:pt x="80253" y="0"/>
                </a:moveTo>
                <a:cubicBezTo>
                  <a:pt x="74680" y="0"/>
                  <a:pt x="69107" y="4459"/>
                  <a:pt x="70221" y="10032"/>
                </a:cubicBezTo>
                <a:lnTo>
                  <a:pt x="70221" y="27866"/>
                </a:lnTo>
                <a:cubicBezTo>
                  <a:pt x="39012" y="32324"/>
                  <a:pt x="14490" y="54617"/>
                  <a:pt x="5573" y="83597"/>
                </a:cubicBezTo>
                <a:cubicBezTo>
                  <a:pt x="2229" y="85826"/>
                  <a:pt x="0" y="90285"/>
                  <a:pt x="0" y="94743"/>
                </a:cubicBezTo>
                <a:lnTo>
                  <a:pt x="0" y="137099"/>
                </a:lnTo>
                <a:cubicBezTo>
                  <a:pt x="0" y="144902"/>
                  <a:pt x="6688" y="150475"/>
                  <a:pt x="14490" y="150475"/>
                </a:cubicBezTo>
                <a:lnTo>
                  <a:pt x="17834" y="150475"/>
                </a:lnTo>
                <a:cubicBezTo>
                  <a:pt x="18949" y="170538"/>
                  <a:pt x="34553" y="186143"/>
                  <a:pt x="53502" y="188372"/>
                </a:cubicBezTo>
                <a:lnTo>
                  <a:pt x="55731" y="188372"/>
                </a:lnTo>
                <a:cubicBezTo>
                  <a:pt x="75795" y="188372"/>
                  <a:pt x="92514" y="171653"/>
                  <a:pt x="93629" y="151589"/>
                </a:cubicBezTo>
                <a:lnTo>
                  <a:pt x="93629" y="150475"/>
                </a:lnTo>
                <a:lnTo>
                  <a:pt x="133755" y="150475"/>
                </a:lnTo>
                <a:cubicBezTo>
                  <a:pt x="134870" y="170538"/>
                  <a:pt x="150474" y="187257"/>
                  <a:pt x="170538" y="188372"/>
                </a:cubicBezTo>
                <a:lnTo>
                  <a:pt x="172767" y="188372"/>
                </a:lnTo>
                <a:cubicBezTo>
                  <a:pt x="192830" y="188372"/>
                  <a:pt x="209550" y="171653"/>
                  <a:pt x="210664" y="151589"/>
                </a:cubicBezTo>
                <a:cubicBezTo>
                  <a:pt x="210664" y="151589"/>
                  <a:pt x="210664" y="151589"/>
                  <a:pt x="210664" y="150475"/>
                </a:cubicBezTo>
                <a:cubicBezTo>
                  <a:pt x="216237" y="150475"/>
                  <a:pt x="220696" y="146016"/>
                  <a:pt x="220696" y="140443"/>
                </a:cubicBezTo>
                <a:lnTo>
                  <a:pt x="220696" y="10032"/>
                </a:lnTo>
                <a:cubicBezTo>
                  <a:pt x="220696" y="4459"/>
                  <a:pt x="216237" y="0"/>
                  <a:pt x="2106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grpSp>
        <p:nvGrpSpPr>
          <p:cNvPr id="163" name="Google Shape;163;p26"/>
          <p:cNvGrpSpPr/>
          <p:nvPr/>
        </p:nvGrpSpPr>
        <p:grpSpPr>
          <a:xfrm>
            <a:off x="20505602" y="2562818"/>
            <a:ext cx="562443" cy="457222"/>
            <a:chOff x="666750" y="238125"/>
            <a:chExt cx="5372525" cy="4375025"/>
          </a:xfrm>
          <a:solidFill>
            <a:schemeClr val="accent2"/>
          </a:solidFill>
        </p:grpSpPr>
        <p:sp>
          <p:nvSpPr>
            <p:cNvPr id="164" name="Google Shape;164;p26"/>
            <p:cNvSpPr/>
            <p:nvPr/>
          </p:nvSpPr>
          <p:spPr>
            <a:xfrm>
              <a:off x="1446975" y="238125"/>
              <a:ext cx="1761150" cy="2140100"/>
            </a:xfrm>
            <a:custGeom>
              <a:avLst/>
              <a:gdLst/>
              <a:ahLst/>
              <a:cxnLst/>
              <a:rect l="l" t="t" r="r" b="b"/>
              <a:pathLst>
                <a:path w="70446" h="85604" extrusionOk="0">
                  <a:moveTo>
                    <a:pt x="35669" y="0"/>
                  </a:moveTo>
                  <a:cubicBezTo>
                    <a:pt x="6242" y="0"/>
                    <a:pt x="1" y="19617"/>
                    <a:pt x="1" y="42802"/>
                  </a:cubicBezTo>
                  <a:cubicBezTo>
                    <a:pt x="1" y="66878"/>
                    <a:pt x="16051" y="85603"/>
                    <a:pt x="35669" y="85603"/>
                  </a:cubicBezTo>
                  <a:cubicBezTo>
                    <a:pt x="55286" y="85603"/>
                    <a:pt x="70445" y="66878"/>
                    <a:pt x="70445" y="42802"/>
                  </a:cubicBezTo>
                  <a:cubicBezTo>
                    <a:pt x="70445" y="18726"/>
                    <a:pt x="65095" y="0"/>
                    <a:pt x="356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666750" y="40055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666750" y="2467375"/>
              <a:ext cx="3343900" cy="2145775"/>
            </a:xfrm>
            <a:custGeom>
              <a:avLst/>
              <a:gdLst/>
              <a:ahLst/>
              <a:cxnLst/>
              <a:rect l="l" t="t" r="r" b="b"/>
              <a:pathLst>
                <a:path w="133756" h="85831" extrusionOk="0">
                  <a:moveTo>
                    <a:pt x="47260" y="0"/>
                  </a:moveTo>
                  <a:cubicBezTo>
                    <a:pt x="6242" y="7134"/>
                    <a:pt x="892" y="18726"/>
                    <a:pt x="0" y="58853"/>
                  </a:cubicBezTo>
                  <a:cubicBezTo>
                    <a:pt x="0" y="59744"/>
                    <a:pt x="0" y="60636"/>
                    <a:pt x="0" y="61528"/>
                  </a:cubicBezTo>
                  <a:lnTo>
                    <a:pt x="0" y="65986"/>
                  </a:lnTo>
                  <a:cubicBezTo>
                    <a:pt x="0" y="65986"/>
                    <a:pt x="10700" y="85604"/>
                    <a:pt x="66878" y="85604"/>
                  </a:cubicBezTo>
                  <a:cubicBezTo>
                    <a:pt x="69326" y="85757"/>
                    <a:pt x="71747" y="85831"/>
                    <a:pt x="74147" y="85831"/>
                  </a:cubicBezTo>
                  <a:cubicBezTo>
                    <a:pt x="85735" y="85831"/>
                    <a:pt x="96815" y="84100"/>
                    <a:pt x="107896" y="81145"/>
                  </a:cubicBezTo>
                  <a:cubicBezTo>
                    <a:pt x="129297" y="75795"/>
                    <a:pt x="133755" y="65986"/>
                    <a:pt x="133755" y="65986"/>
                  </a:cubicBezTo>
                  <a:lnTo>
                    <a:pt x="133755" y="63311"/>
                  </a:lnTo>
                  <a:cubicBezTo>
                    <a:pt x="133755" y="62419"/>
                    <a:pt x="133755" y="61528"/>
                    <a:pt x="132864" y="60636"/>
                  </a:cubicBezTo>
                  <a:cubicBezTo>
                    <a:pt x="132864" y="34777"/>
                    <a:pt x="130189" y="19618"/>
                    <a:pt x="118596" y="11592"/>
                  </a:cubicBezTo>
                  <a:cubicBezTo>
                    <a:pt x="108788" y="5350"/>
                    <a:pt x="97196" y="892"/>
                    <a:pt x="85603" y="0"/>
                  </a:cubicBezTo>
                  <a:cubicBezTo>
                    <a:pt x="81711" y="4671"/>
                    <a:pt x="75780" y="7303"/>
                    <a:pt x="69590" y="7303"/>
                  </a:cubicBezTo>
                  <a:cubicBezTo>
                    <a:pt x="68690" y="7303"/>
                    <a:pt x="67784" y="7247"/>
                    <a:pt x="66878" y="7134"/>
                  </a:cubicBezTo>
                  <a:cubicBezTo>
                    <a:pt x="65972" y="7247"/>
                    <a:pt x="65065" y="7303"/>
                    <a:pt x="64163" y="7303"/>
                  </a:cubicBezTo>
                  <a:cubicBezTo>
                    <a:pt x="57961" y="7303"/>
                    <a:pt x="51931" y="4671"/>
                    <a:pt x="4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3720825" y="550200"/>
              <a:ext cx="1649675" cy="1894900"/>
            </a:xfrm>
            <a:custGeom>
              <a:avLst/>
              <a:gdLst/>
              <a:ahLst/>
              <a:cxnLst/>
              <a:rect l="l" t="t" r="r" b="b"/>
              <a:pathLst>
                <a:path w="65987" h="75796" extrusionOk="0">
                  <a:moveTo>
                    <a:pt x="32993" y="1"/>
                  </a:moveTo>
                  <a:cubicBezTo>
                    <a:pt x="6242" y="1"/>
                    <a:pt x="1784" y="16943"/>
                    <a:pt x="1784" y="38344"/>
                  </a:cubicBezTo>
                  <a:cubicBezTo>
                    <a:pt x="0" y="57070"/>
                    <a:pt x="14267" y="74012"/>
                    <a:pt x="32993" y="75796"/>
                  </a:cubicBezTo>
                  <a:cubicBezTo>
                    <a:pt x="52611" y="74012"/>
                    <a:pt x="65986" y="57070"/>
                    <a:pt x="64203" y="38344"/>
                  </a:cubicBezTo>
                  <a:cubicBezTo>
                    <a:pt x="64203" y="16943"/>
                    <a:pt x="59744" y="1"/>
                    <a:pt x="3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650775" y="407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3943750" y="2511950"/>
              <a:ext cx="2095525" cy="1917175"/>
            </a:xfrm>
            <a:custGeom>
              <a:avLst/>
              <a:gdLst/>
              <a:ahLst/>
              <a:cxnLst/>
              <a:rect l="l" t="t" r="r" b="b"/>
              <a:pathLst>
                <a:path w="83821" h="76687" extrusionOk="0">
                  <a:moveTo>
                    <a:pt x="7134" y="1"/>
                  </a:moveTo>
                  <a:cubicBezTo>
                    <a:pt x="4459" y="1"/>
                    <a:pt x="1784" y="1784"/>
                    <a:pt x="0" y="1784"/>
                  </a:cubicBezTo>
                  <a:cubicBezTo>
                    <a:pt x="19618" y="24077"/>
                    <a:pt x="11592" y="70445"/>
                    <a:pt x="9809" y="75795"/>
                  </a:cubicBezTo>
                  <a:cubicBezTo>
                    <a:pt x="9809" y="75795"/>
                    <a:pt x="17834" y="76687"/>
                    <a:pt x="24076" y="76687"/>
                  </a:cubicBezTo>
                  <a:cubicBezTo>
                    <a:pt x="74903" y="76687"/>
                    <a:pt x="83820" y="59745"/>
                    <a:pt x="83820" y="59745"/>
                  </a:cubicBezTo>
                  <a:lnTo>
                    <a:pt x="83820" y="56178"/>
                  </a:lnTo>
                  <a:cubicBezTo>
                    <a:pt x="83820" y="56178"/>
                    <a:pt x="82929" y="56178"/>
                    <a:pt x="82929" y="54394"/>
                  </a:cubicBezTo>
                  <a:cubicBezTo>
                    <a:pt x="82929" y="17835"/>
                    <a:pt x="77578" y="7134"/>
                    <a:pt x="41019" y="1"/>
                  </a:cubicBezTo>
                  <a:cubicBezTo>
                    <a:pt x="36560" y="4459"/>
                    <a:pt x="30318" y="7134"/>
                    <a:pt x="24076" y="7134"/>
                  </a:cubicBezTo>
                  <a:cubicBezTo>
                    <a:pt x="17834" y="7134"/>
                    <a:pt x="11592" y="4459"/>
                    <a:pt x="7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814"/>
            </a:p>
          </p:txBody>
        </p:sp>
      </p:grpSp>
      <p:sp>
        <p:nvSpPr>
          <p:cNvPr id="170" name="Google Shape;170;p26"/>
          <p:cNvSpPr/>
          <p:nvPr/>
        </p:nvSpPr>
        <p:spPr>
          <a:xfrm>
            <a:off x="16995109" y="2541856"/>
            <a:ext cx="457140" cy="457252"/>
          </a:xfrm>
          <a:custGeom>
            <a:avLst/>
            <a:gdLst/>
            <a:ahLst/>
            <a:cxnLst/>
            <a:rect l="l" t="t" r="r" b="b"/>
            <a:pathLst>
              <a:path w="184583" h="169424" extrusionOk="0">
                <a:moveTo>
                  <a:pt x="50827" y="0"/>
                </a:moveTo>
                <a:cubicBezTo>
                  <a:pt x="22293" y="0"/>
                  <a:pt x="0" y="22293"/>
                  <a:pt x="0" y="50827"/>
                </a:cubicBezTo>
                <a:cubicBezTo>
                  <a:pt x="0" y="85603"/>
                  <a:pt x="31210" y="114138"/>
                  <a:pt x="79361" y="156940"/>
                </a:cubicBezTo>
                <a:lnTo>
                  <a:pt x="91845" y="169423"/>
                </a:lnTo>
                <a:lnTo>
                  <a:pt x="105221" y="156940"/>
                </a:lnTo>
                <a:cubicBezTo>
                  <a:pt x="153373" y="114138"/>
                  <a:pt x="184582" y="85603"/>
                  <a:pt x="184582" y="50827"/>
                </a:cubicBezTo>
                <a:cubicBezTo>
                  <a:pt x="184582" y="22293"/>
                  <a:pt x="162290" y="0"/>
                  <a:pt x="133755" y="0"/>
                </a:cubicBezTo>
                <a:cubicBezTo>
                  <a:pt x="117705" y="0"/>
                  <a:pt x="102546" y="7134"/>
                  <a:pt x="91845" y="19617"/>
                </a:cubicBezTo>
                <a:cubicBezTo>
                  <a:pt x="82037" y="7134"/>
                  <a:pt x="66878" y="0"/>
                  <a:pt x="5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71" name="Google Shape;171;p26"/>
          <p:cNvSpPr/>
          <p:nvPr/>
        </p:nvSpPr>
        <p:spPr>
          <a:xfrm>
            <a:off x="13321794" y="2546449"/>
            <a:ext cx="558409" cy="489937"/>
          </a:xfrm>
          <a:custGeom>
            <a:avLst/>
            <a:gdLst/>
            <a:ahLst/>
            <a:cxnLst/>
            <a:rect l="l" t="t" r="r" b="b"/>
            <a:pathLst>
              <a:path w="231843" h="203032" extrusionOk="0">
                <a:moveTo>
                  <a:pt x="161621" y="19118"/>
                </a:moveTo>
                <a:cubicBezTo>
                  <a:pt x="168308" y="19118"/>
                  <a:pt x="174996" y="25805"/>
                  <a:pt x="174996" y="33608"/>
                </a:cubicBezTo>
                <a:cubicBezTo>
                  <a:pt x="174996" y="36952"/>
                  <a:pt x="173882" y="41410"/>
                  <a:pt x="170538" y="43639"/>
                </a:cubicBezTo>
                <a:cubicBezTo>
                  <a:pt x="168308" y="46983"/>
                  <a:pt x="163850" y="48098"/>
                  <a:pt x="160506" y="48098"/>
                </a:cubicBezTo>
                <a:lnTo>
                  <a:pt x="131526" y="48098"/>
                </a:lnTo>
                <a:lnTo>
                  <a:pt x="150474" y="24691"/>
                </a:lnTo>
                <a:cubicBezTo>
                  <a:pt x="152704" y="21347"/>
                  <a:pt x="157162" y="19118"/>
                  <a:pt x="161621" y="19118"/>
                </a:cubicBezTo>
                <a:close/>
                <a:moveTo>
                  <a:pt x="72451" y="20232"/>
                </a:moveTo>
                <a:cubicBezTo>
                  <a:pt x="75795" y="20232"/>
                  <a:pt x="80253" y="21347"/>
                  <a:pt x="82482" y="24691"/>
                </a:cubicBezTo>
                <a:lnTo>
                  <a:pt x="101431" y="49213"/>
                </a:lnTo>
                <a:lnTo>
                  <a:pt x="71336" y="49213"/>
                </a:lnTo>
                <a:cubicBezTo>
                  <a:pt x="63534" y="48098"/>
                  <a:pt x="57961" y="42525"/>
                  <a:pt x="57961" y="34722"/>
                </a:cubicBezTo>
                <a:cubicBezTo>
                  <a:pt x="57961" y="31379"/>
                  <a:pt x="59075" y="26920"/>
                  <a:pt x="61304" y="24691"/>
                </a:cubicBezTo>
                <a:cubicBezTo>
                  <a:pt x="64648" y="21347"/>
                  <a:pt x="67992" y="20232"/>
                  <a:pt x="72451" y="20232"/>
                </a:cubicBezTo>
                <a:close/>
                <a:moveTo>
                  <a:pt x="140443" y="68161"/>
                </a:moveTo>
                <a:lnTo>
                  <a:pt x="141557" y="97142"/>
                </a:lnTo>
                <a:lnTo>
                  <a:pt x="141557" y="176280"/>
                </a:lnTo>
                <a:cubicBezTo>
                  <a:pt x="141557" y="178509"/>
                  <a:pt x="140443" y="180739"/>
                  <a:pt x="138214" y="181853"/>
                </a:cubicBezTo>
                <a:cubicBezTo>
                  <a:pt x="135984" y="184083"/>
                  <a:pt x="133755" y="184083"/>
                  <a:pt x="131526" y="184083"/>
                </a:cubicBezTo>
                <a:lnTo>
                  <a:pt x="101431" y="184083"/>
                </a:lnTo>
                <a:cubicBezTo>
                  <a:pt x="99202" y="184083"/>
                  <a:pt x="96972" y="184083"/>
                  <a:pt x="94743" y="181853"/>
                </a:cubicBezTo>
                <a:cubicBezTo>
                  <a:pt x="92514" y="180739"/>
                  <a:pt x="91399" y="178509"/>
                  <a:pt x="92514" y="176280"/>
                </a:cubicBezTo>
                <a:lnTo>
                  <a:pt x="92514" y="68161"/>
                </a:lnTo>
                <a:close/>
                <a:moveTo>
                  <a:pt x="74373" y="1"/>
                </a:moveTo>
                <a:cubicBezTo>
                  <a:pt x="73363" y="1"/>
                  <a:pt x="72349" y="56"/>
                  <a:pt x="71336" y="169"/>
                </a:cubicBezTo>
                <a:cubicBezTo>
                  <a:pt x="62419" y="169"/>
                  <a:pt x="53502" y="3513"/>
                  <a:pt x="47929" y="10201"/>
                </a:cubicBezTo>
                <a:cubicBezTo>
                  <a:pt x="41241" y="15774"/>
                  <a:pt x="37897" y="24691"/>
                  <a:pt x="37897" y="33608"/>
                </a:cubicBezTo>
                <a:cubicBezTo>
                  <a:pt x="36783" y="43639"/>
                  <a:pt x="41241" y="51442"/>
                  <a:pt x="47929" y="58130"/>
                </a:cubicBezTo>
                <a:cubicBezTo>
                  <a:pt x="53502" y="64817"/>
                  <a:pt x="62419" y="68161"/>
                  <a:pt x="71336" y="68161"/>
                </a:cubicBezTo>
                <a:lnTo>
                  <a:pt x="4459" y="68161"/>
                </a:lnTo>
                <a:cubicBezTo>
                  <a:pt x="3344" y="68161"/>
                  <a:pt x="2229" y="69276"/>
                  <a:pt x="1115" y="70391"/>
                </a:cubicBezTo>
                <a:cubicBezTo>
                  <a:pt x="0" y="70391"/>
                  <a:pt x="0" y="71505"/>
                  <a:pt x="0" y="73734"/>
                </a:cubicBezTo>
                <a:lnTo>
                  <a:pt x="0" y="121663"/>
                </a:lnTo>
                <a:cubicBezTo>
                  <a:pt x="0" y="122778"/>
                  <a:pt x="0" y="123893"/>
                  <a:pt x="1115" y="125007"/>
                </a:cubicBezTo>
                <a:cubicBezTo>
                  <a:pt x="2229" y="125007"/>
                  <a:pt x="3344" y="126122"/>
                  <a:pt x="4459" y="126122"/>
                </a:cubicBezTo>
                <a:lnTo>
                  <a:pt x="18949" y="126122"/>
                </a:lnTo>
                <a:lnTo>
                  <a:pt x="18949" y="188541"/>
                </a:lnTo>
                <a:cubicBezTo>
                  <a:pt x="18949" y="196343"/>
                  <a:pt x="24522" y="203031"/>
                  <a:pt x="32324" y="203031"/>
                </a:cubicBezTo>
                <a:lnTo>
                  <a:pt x="198403" y="203031"/>
                </a:lnTo>
                <a:cubicBezTo>
                  <a:pt x="202862" y="203031"/>
                  <a:pt x="206206" y="200802"/>
                  <a:pt x="208435" y="198573"/>
                </a:cubicBezTo>
                <a:cubicBezTo>
                  <a:pt x="211779" y="195229"/>
                  <a:pt x="212893" y="191885"/>
                  <a:pt x="212893" y="187426"/>
                </a:cubicBezTo>
                <a:lnTo>
                  <a:pt x="212893" y="126122"/>
                </a:lnTo>
                <a:lnTo>
                  <a:pt x="227384" y="126122"/>
                </a:lnTo>
                <a:cubicBezTo>
                  <a:pt x="228498" y="126122"/>
                  <a:pt x="229613" y="125007"/>
                  <a:pt x="230727" y="123893"/>
                </a:cubicBezTo>
                <a:cubicBezTo>
                  <a:pt x="231842" y="122778"/>
                  <a:pt x="231842" y="121663"/>
                  <a:pt x="231842" y="120549"/>
                </a:cubicBezTo>
                <a:lnTo>
                  <a:pt x="231842" y="72620"/>
                </a:lnTo>
                <a:cubicBezTo>
                  <a:pt x="231842" y="71505"/>
                  <a:pt x="231842" y="70391"/>
                  <a:pt x="230727" y="70391"/>
                </a:cubicBezTo>
                <a:cubicBezTo>
                  <a:pt x="230727" y="69276"/>
                  <a:pt x="228498" y="68161"/>
                  <a:pt x="227384" y="68161"/>
                </a:cubicBezTo>
                <a:lnTo>
                  <a:pt x="161621" y="68161"/>
                </a:lnTo>
                <a:cubicBezTo>
                  <a:pt x="170538" y="68161"/>
                  <a:pt x="178340" y="64817"/>
                  <a:pt x="185028" y="59244"/>
                </a:cubicBezTo>
                <a:cubicBezTo>
                  <a:pt x="191716" y="52557"/>
                  <a:pt x="195059" y="43639"/>
                  <a:pt x="195059" y="33608"/>
                </a:cubicBezTo>
                <a:cubicBezTo>
                  <a:pt x="195059" y="24691"/>
                  <a:pt x="191716" y="16888"/>
                  <a:pt x="185028" y="10201"/>
                </a:cubicBezTo>
                <a:cubicBezTo>
                  <a:pt x="178340" y="3513"/>
                  <a:pt x="170538" y="169"/>
                  <a:pt x="161621" y="169"/>
                </a:cubicBezTo>
                <a:cubicBezTo>
                  <a:pt x="151589" y="169"/>
                  <a:pt x="141557" y="4628"/>
                  <a:pt x="135984" y="12430"/>
                </a:cubicBezTo>
                <a:lnTo>
                  <a:pt x="115921" y="36952"/>
                </a:lnTo>
                <a:lnTo>
                  <a:pt x="98087" y="12430"/>
                </a:lnTo>
                <a:cubicBezTo>
                  <a:pt x="92075" y="4414"/>
                  <a:pt x="83360" y="1"/>
                  <a:pt x="743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14"/>
          </a:p>
        </p:txBody>
      </p:sp>
      <p:sp>
        <p:nvSpPr>
          <p:cNvPr id="173" name="Google Shape;173;p26"/>
          <p:cNvSpPr/>
          <p:nvPr/>
        </p:nvSpPr>
        <p:spPr>
          <a:xfrm>
            <a:off x="12272649" y="12600325"/>
            <a:ext cx="7700613" cy="30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89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This work is licensed under the Creative Commons Attribution-ShareAlike 4.0 International License. </a:t>
            </a:r>
            <a:endParaRPr sz="1089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3315" y="12559869"/>
            <a:ext cx="368679" cy="36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9031" y="12559869"/>
            <a:ext cx="368679" cy="36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70035" y="12559869"/>
            <a:ext cx="368679" cy="368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/>
          <p:nvPr/>
        </p:nvSpPr>
        <p:spPr>
          <a:xfrm>
            <a:off x="3096569" y="12496566"/>
            <a:ext cx="9146026" cy="19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089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Original version: Strategyzer.com</a:t>
            </a:r>
            <a:endParaRPr sz="1089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8D318A-3B99-108F-A7A5-C3426FB35E50}"/>
              </a:ext>
            </a:extLst>
          </p:cNvPr>
          <p:cNvSpPr txBox="1"/>
          <p:nvPr/>
        </p:nvSpPr>
        <p:spPr>
          <a:xfrm>
            <a:off x="3324190" y="3196931"/>
            <a:ext cx="321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FF0E44-1312-20B4-12EE-2DECDCF384E5}"/>
              </a:ext>
            </a:extLst>
          </p:cNvPr>
          <p:cNvSpPr txBox="1"/>
          <p:nvPr/>
        </p:nvSpPr>
        <p:spPr>
          <a:xfrm>
            <a:off x="6896275" y="3062400"/>
            <a:ext cx="321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2119DC-E2EA-7C3E-52A2-7941B265939E}"/>
              </a:ext>
            </a:extLst>
          </p:cNvPr>
          <p:cNvSpPr txBox="1"/>
          <p:nvPr/>
        </p:nvSpPr>
        <p:spPr>
          <a:xfrm>
            <a:off x="6890968" y="6767883"/>
            <a:ext cx="321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3C8EB5-17C3-8B56-7A29-5942F5488D92}"/>
              </a:ext>
            </a:extLst>
          </p:cNvPr>
          <p:cNvSpPr txBox="1"/>
          <p:nvPr/>
        </p:nvSpPr>
        <p:spPr>
          <a:xfrm>
            <a:off x="3324190" y="10407301"/>
            <a:ext cx="847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847C43-A6BE-6904-ADAA-56C409E3EDF8}"/>
              </a:ext>
            </a:extLst>
          </p:cNvPr>
          <p:cNvSpPr txBox="1"/>
          <p:nvPr/>
        </p:nvSpPr>
        <p:spPr>
          <a:xfrm>
            <a:off x="12471853" y="10360370"/>
            <a:ext cx="847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FC9FCC-50AB-8EDF-8A2C-551093C68BC5}"/>
              </a:ext>
            </a:extLst>
          </p:cNvPr>
          <p:cNvSpPr txBox="1"/>
          <p:nvPr/>
        </p:nvSpPr>
        <p:spPr>
          <a:xfrm>
            <a:off x="10503139" y="3084531"/>
            <a:ext cx="321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D4192B-E02C-3E88-0509-27779A0120FB}"/>
              </a:ext>
            </a:extLst>
          </p:cNvPr>
          <p:cNvSpPr txBox="1"/>
          <p:nvPr/>
        </p:nvSpPr>
        <p:spPr>
          <a:xfrm>
            <a:off x="14236553" y="3003836"/>
            <a:ext cx="321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241B0D-A885-8CDE-F9F6-93037595E8B8}"/>
              </a:ext>
            </a:extLst>
          </p:cNvPr>
          <p:cNvSpPr txBox="1"/>
          <p:nvPr/>
        </p:nvSpPr>
        <p:spPr>
          <a:xfrm>
            <a:off x="14176483" y="6670802"/>
            <a:ext cx="321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CCDAE2-94C7-2AFE-4684-BA2D025E31BD}"/>
              </a:ext>
            </a:extLst>
          </p:cNvPr>
          <p:cNvSpPr txBox="1"/>
          <p:nvPr/>
        </p:nvSpPr>
        <p:spPr>
          <a:xfrm>
            <a:off x="17897485" y="3022054"/>
            <a:ext cx="321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…</a:t>
            </a:r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8FB4EA61-6686-49C5-3DEB-70EE6BF7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1287678"/>
          </a:xfrm>
        </p:spPr>
        <p:txBody>
          <a:bodyPr/>
          <a:lstStyle/>
          <a:p>
            <a:r>
              <a:rPr lang="fr-CH" sz="5600" dirty="0">
                <a:latin typeface="Poppins SemiBold"/>
                <a:cs typeface="Poppins SemiBold"/>
              </a:rPr>
              <a:t>Business Model </a:t>
            </a:r>
            <a:r>
              <a:rPr lang="fr-CH" sz="5600">
                <a:latin typeface="Poppins SemiBold"/>
                <a:cs typeface="Poppins SemiBold"/>
              </a:rPr>
              <a:t>Canva </a:t>
            </a:r>
            <a:endParaRPr lang="fr-FR" sz="560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6EC77C-A6CA-134C-6A18-6473CE74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4871" y="613088"/>
            <a:ext cx="2858199" cy="1718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7EA32-F5E6-5967-A91F-9DD4DCCBA8F8}"/>
              </a:ext>
            </a:extLst>
          </p:cNvPr>
          <p:cNvSpPr txBox="1"/>
          <p:nvPr/>
        </p:nvSpPr>
        <p:spPr>
          <a:xfrm>
            <a:off x="12335219" y="1575412"/>
            <a:ext cx="83681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You can </a:t>
            </a:r>
            <a:r>
              <a:rPr lang="fr-CH" dirty="0" err="1">
                <a:solidFill>
                  <a:schemeClr val="accent2"/>
                </a:solidFill>
                <a:latin typeface="Poppins SemiBold"/>
                <a:cs typeface="Poppins"/>
              </a:rPr>
              <a:t>choose</a:t>
            </a:r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 </a:t>
            </a:r>
            <a:r>
              <a:rPr lang="fr-CH" dirty="0" err="1">
                <a:solidFill>
                  <a:schemeClr val="accent2"/>
                </a:solidFill>
                <a:latin typeface="Poppins SemiBold"/>
                <a:cs typeface="Poppins"/>
              </a:rPr>
              <a:t>between</a:t>
            </a:r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 the </a:t>
            </a:r>
            <a:r>
              <a:rPr lang="fr-CH" dirty="0" err="1">
                <a:solidFill>
                  <a:schemeClr val="accent2"/>
                </a:solidFill>
                <a:latin typeface="Poppins SemiBold"/>
                <a:cs typeface="Poppins"/>
              </a:rPr>
              <a:t>usual</a:t>
            </a:r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 BMC or the LIAISON one </a:t>
            </a:r>
            <a:r>
              <a:rPr lang="en-US" dirty="0">
                <a:solidFill>
                  <a:schemeClr val="accent2"/>
                </a:solidFill>
                <a:latin typeface="Poppins SemiBold"/>
                <a:cs typeface="Poppins SemiBold"/>
              </a:rPr>
              <a:t>​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62129-0216-B92A-855E-C7414DF6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128767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CH" dirty="0">
                <a:latin typeface="Poppins SemiBold"/>
                <a:cs typeface="Poppins SemiBold"/>
              </a:rPr>
              <a:t>Living </a:t>
            </a:r>
            <a:r>
              <a:rPr lang="fr-CH" dirty="0" err="1">
                <a:latin typeface="Poppins SemiBold"/>
                <a:cs typeface="Poppins SemiBold"/>
              </a:rPr>
              <a:t>Lab</a:t>
            </a:r>
            <a:r>
              <a:rPr lang="fr-CH" dirty="0">
                <a:latin typeface="Poppins SemiBold"/>
                <a:cs typeface="Poppins SemiBold"/>
              </a:rPr>
              <a:t> LIAISON </a:t>
            </a:r>
            <a:r>
              <a:rPr lang="fr-CH" dirty="0" err="1">
                <a:latin typeface="Poppins SemiBold"/>
                <a:cs typeface="Poppins SemiBold"/>
              </a:rPr>
              <a:t>Canva</a:t>
            </a:r>
            <a:r>
              <a:rPr lang="fr-CH" dirty="0">
                <a:latin typeface="Poppins SemiBold"/>
                <a:cs typeface="Poppins SemiBold"/>
              </a:rPr>
              <a:t> </a:t>
            </a:r>
            <a:endParaRPr lang="fr-CH" b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A955B0-A331-B0C9-60CC-CE84B618CEB0}"/>
              </a:ext>
            </a:extLst>
          </p:cNvPr>
          <p:cNvSpPr/>
          <p:nvPr/>
        </p:nvSpPr>
        <p:spPr>
          <a:xfrm>
            <a:off x="2130050" y="2721215"/>
            <a:ext cx="20128106" cy="939524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fr-CH" sz="2400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07BE7504-9440-0549-5C41-E7BE57F9AFBB}"/>
              </a:ext>
            </a:extLst>
          </p:cNvPr>
          <p:cNvSpPr txBox="1"/>
          <p:nvPr/>
        </p:nvSpPr>
        <p:spPr>
          <a:xfrm>
            <a:off x="2130050" y="10432210"/>
            <a:ext cx="10064051" cy="16880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COST STRUCTURE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E53D6177-14D0-A869-A9F1-D47EA93E8BE9}"/>
              </a:ext>
            </a:extLst>
          </p:cNvPr>
          <p:cNvSpPr txBox="1"/>
          <p:nvPr/>
        </p:nvSpPr>
        <p:spPr>
          <a:xfrm>
            <a:off x="12194101" y="10432210"/>
            <a:ext cx="10064055" cy="16880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REVENUE STREAM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A88BFD51-B53E-0A01-D757-3C247B57F58C}"/>
              </a:ext>
            </a:extLst>
          </p:cNvPr>
          <p:cNvSpPr txBox="1"/>
          <p:nvPr/>
        </p:nvSpPr>
        <p:spPr>
          <a:xfrm>
            <a:off x="9533631" y="8737958"/>
            <a:ext cx="5320934" cy="168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IMPACT</a:t>
            </a:r>
          </a:p>
          <a:p>
            <a:endParaRPr lang="fr-CH" sz="2400"/>
          </a:p>
          <a:p>
            <a:endParaRPr lang="fr-CH" sz="2400">
              <a:cs typeface="Calibri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2B0A432-9940-0CA5-BBFD-1F6CE4011A3F}"/>
              </a:ext>
            </a:extLst>
          </p:cNvPr>
          <p:cNvSpPr txBox="1"/>
          <p:nvPr/>
        </p:nvSpPr>
        <p:spPr>
          <a:xfrm>
            <a:off x="9533633" y="2725045"/>
            <a:ext cx="5320934" cy="43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VALUE PROPOSITION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6003D2E-46D8-BF6E-E06C-9A06E88B918C}"/>
              </a:ext>
            </a:extLst>
          </p:cNvPr>
          <p:cNvSpPr txBox="1"/>
          <p:nvPr/>
        </p:nvSpPr>
        <p:spPr>
          <a:xfrm>
            <a:off x="9525221" y="7048407"/>
            <a:ext cx="5320934" cy="168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KEY METRICS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D53F11A9-93FD-C014-7C3F-09C364F8A2F1}"/>
              </a:ext>
            </a:extLst>
          </p:cNvPr>
          <p:cNvSpPr txBox="1"/>
          <p:nvPr/>
        </p:nvSpPr>
        <p:spPr>
          <a:xfrm>
            <a:off x="5759619" y="6561575"/>
            <a:ext cx="3765602" cy="3870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KEY RESOURCES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E74C8475-3700-EF02-7A61-13AB6926D174}"/>
              </a:ext>
            </a:extLst>
          </p:cNvPr>
          <p:cNvSpPr txBox="1"/>
          <p:nvPr/>
        </p:nvSpPr>
        <p:spPr>
          <a:xfrm>
            <a:off x="2130050" y="6109830"/>
            <a:ext cx="3629569" cy="43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SOLUTIONS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33D7AFFC-3F1E-B91D-37ED-8E619296577E}"/>
              </a:ext>
            </a:extLst>
          </p:cNvPr>
          <p:cNvSpPr txBox="1"/>
          <p:nvPr/>
        </p:nvSpPr>
        <p:spPr>
          <a:xfrm>
            <a:off x="14846149" y="6556874"/>
            <a:ext cx="3765602" cy="3870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USER ENGAGEMENT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1FA47727-A526-B913-5191-509E40F577BA}"/>
              </a:ext>
            </a:extLst>
          </p:cNvPr>
          <p:cNvSpPr txBox="1"/>
          <p:nvPr/>
        </p:nvSpPr>
        <p:spPr>
          <a:xfrm>
            <a:off x="18611750" y="6104147"/>
            <a:ext cx="3646406" cy="43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 dirty="0"/>
              <a:t>KEY STAKEHOLDERS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C74A4269-704C-C669-EB2A-16F409338046}"/>
              </a:ext>
            </a:extLst>
          </p:cNvPr>
          <p:cNvSpPr txBox="1"/>
          <p:nvPr/>
        </p:nvSpPr>
        <p:spPr>
          <a:xfrm>
            <a:off x="2125843" y="2710832"/>
            <a:ext cx="3629569" cy="3388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PROBLEM</a:t>
            </a:r>
          </a:p>
          <a:p>
            <a:endParaRPr lang="fr-CH" sz="2400"/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FF751B9F-D3F4-4A79-B8D8-75D61B0E7957}"/>
              </a:ext>
            </a:extLst>
          </p:cNvPr>
          <p:cNvSpPr txBox="1"/>
          <p:nvPr/>
        </p:nvSpPr>
        <p:spPr>
          <a:xfrm>
            <a:off x="5755412" y="2717387"/>
            <a:ext cx="3778221" cy="38394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KEY ACTIVITIES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A5951D23-5999-4939-33EE-4D8A6BB95CC3}"/>
              </a:ext>
            </a:extLst>
          </p:cNvPr>
          <p:cNvSpPr txBox="1"/>
          <p:nvPr/>
        </p:nvSpPr>
        <p:spPr>
          <a:xfrm>
            <a:off x="14850360" y="2722088"/>
            <a:ext cx="3761390" cy="38394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USER SEGMENTS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2859E79E-B88B-2609-E0AC-B5AA8EAC7249}"/>
              </a:ext>
            </a:extLst>
          </p:cNvPr>
          <p:cNvSpPr txBox="1"/>
          <p:nvPr/>
        </p:nvSpPr>
        <p:spPr>
          <a:xfrm>
            <a:off x="18609647" y="2725916"/>
            <a:ext cx="3646406" cy="33735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fr-CH" sz="2400"/>
              <a:t>CUSTOMER SEGMENTS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C02BD5-0443-EA87-0B86-15CDF74F26D0}"/>
              </a:ext>
            </a:extLst>
          </p:cNvPr>
          <p:cNvSpPr/>
          <p:nvPr/>
        </p:nvSpPr>
        <p:spPr>
          <a:xfrm>
            <a:off x="358034" y="12658004"/>
            <a:ext cx="6240544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b="1" err="1"/>
              <a:t>LivingLab</a:t>
            </a:r>
            <a:r>
              <a:rPr lang="es-ES" sz="1100" b="1"/>
              <a:t> Business </a:t>
            </a:r>
            <a:r>
              <a:rPr lang="es-ES" sz="1100" b="1" err="1"/>
              <a:t>Model</a:t>
            </a:r>
            <a:r>
              <a:rPr lang="es-ES" sz="1100" b="1"/>
              <a:t> </a:t>
            </a:r>
            <a:r>
              <a:rPr lang="es-ES" sz="1100" b="1" err="1"/>
              <a:t>Canvas</a:t>
            </a:r>
            <a:r>
              <a:rPr lang="es-ES" sz="1100"/>
              <a:t> </a:t>
            </a:r>
            <a:r>
              <a:rPr lang="es-ES" sz="1100" err="1"/>
              <a:t>by</a:t>
            </a:r>
            <a:r>
              <a:rPr lang="es-ES" sz="1100"/>
              <a:t> </a:t>
            </a:r>
            <a:r>
              <a:rPr lang="es-ES" sz="1100">
                <a:hlinkClick r:id="rId2"/>
              </a:rPr>
              <a:t>Juan A. Bertolin</a:t>
            </a:r>
            <a:r>
              <a:rPr lang="es-ES" sz="1100"/>
              <a:t> </a:t>
            </a:r>
          </a:p>
          <a:p>
            <a:r>
              <a:rPr lang="es-ES" sz="1100" err="1"/>
              <a:t>is</a:t>
            </a:r>
            <a:r>
              <a:rPr lang="es-ES" sz="1100"/>
              <a:t> </a:t>
            </a:r>
            <a:r>
              <a:rPr lang="es-ES" sz="1100" err="1"/>
              <a:t>licensed</a:t>
            </a:r>
            <a:r>
              <a:rPr lang="es-ES" sz="1100"/>
              <a:t> </a:t>
            </a:r>
            <a:r>
              <a:rPr lang="es-ES" sz="1100" err="1"/>
              <a:t>under</a:t>
            </a:r>
            <a:r>
              <a:rPr lang="es-ES" sz="1100"/>
              <a:t> a </a:t>
            </a:r>
            <a:r>
              <a:rPr lang="es-ES" sz="1100">
                <a:hlinkClick r:id="rId3"/>
              </a:rPr>
              <a:t>Creative Commons Attribution-NonCommercial-ShareAlike 4.0 International License</a:t>
            </a:r>
            <a:r>
              <a:rPr lang="es-ES" sz="1100"/>
              <a:t>.</a:t>
            </a:r>
          </a:p>
          <a:p>
            <a:r>
              <a:rPr lang="es-ES" sz="1100" err="1"/>
              <a:t>Based</a:t>
            </a:r>
            <a:r>
              <a:rPr lang="es-ES" sz="1100"/>
              <a:t> </a:t>
            </a:r>
            <a:r>
              <a:rPr lang="es-ES" sz="1100" err="1"/>
              <a:t>on</a:t>
            </a:r>
            <a:r>
              <a:rPr lang="es-ES" sz="1100"/>
              <a:t> a </a:t>
            </a:r>
            <a:r>
              <a:rPr lang="es-ES" sz="1100" err="1"/>
              <a:t>work</a:t>
            </a:r>
            <a:r>
              <a:rPr lang="es-ES" sz="1100"/>
              <a:t> at </a:t>
            </a:r>
            <a:r>
              <a:rPr lang="es-ES" sz="1100">
                <a:hlinkClick r:id="rId4"/>
              </a:rPr>
              <a:t>https://leanstack.com</a:t>
            </a:r>
            <a:r>
              <a:rPr lang="es-ES" sz="1100"/>
              <a:t>, </a:t>
            </a:r>
            <a:r>
              <a:rPr lang="es-ES" sz="1100">
                <a:hlinkClick r:id="rId5"/>
              </a:rPr>
              <a:t>https://strategyzer.com</a:t>
            </a:r>
            <a:r>
              <a:rPr lang="es-ES" sz="1100"/>
              <a:t>,  </a:t>
            </a:r>
            <a:r>
              <a:rPr lang="es-ES" sz="1100">
                <a:hlinkClick r:id="rId6"/>
              </a:rPr>
              <a:t>https://socialleancanvas.com</a:t>
            </a:r>
            <a:r>
              <a:rPr lang="es-ES" sz="110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42F41-301D-BA11-F069-0071440D2F77}"/>
              </a:ext>
            </a:extLst>
          </p:cNvPr>
          <p:cNvSpPr txBox="1"/>
          <p:nvPr/>
        </p:nvSpPr>
        <p:spPr>
          <a:xfrm>
            <a:off x="12335219" y="1575412"/>
            <a:ext cx="83681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You can </a:t>
            </a:r>
            <a:r>
              <a:rPr lang="fr-CH" dirty="0" err="1">
                <a:solidFill>
                  <a:schemeClr val="accent2"/>
                </a:solidFill>
                <a:latin typeface="Poppins SemiBold"/>
                <a:cs typeface="Poppins"/>
              </a:rPr>
              <a:t>choose</a:t>
            </a:r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 </a:t>
            </a:r>
            <a:r>
              <a:rPr lang="fr-CH" dirty="0" err="1">
                <a:solidFill>
                  <a:schemeClr val="accent2"/>
                </a:solidFill>
                <a:latin typeface="Poppins SemiBold"/>
                <a:cs typeface="Poppins"/>
              </a:rPr>
              <a:t>between</a:t>
            </a:r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 the </a:t>
            </a:r>
            <a:r>
              <a:rPr lang="fr-CH" dirty="0" err="1">
                <a:solidFill>
                  <a:schemeClr val="accent2"/>
                </a:solidFill>
                <a:latin typeface="Poppins SemiBold"/>
                <a:cs typeface="Poppins"/>
              </a:rPr>
              <a:t>usual</a:t>
            </a:r>
            <a:r>
              <a:rPr lang="fr-CH" dirty="0">
                <a:solidFill>
                  <a:schemeClr val="accent2"/>
                </a:solidFill>
                <a:latin typeface="Poppins SemiBold"/>
                <a:cs typeface="Poppins"/>
              </a:rPr>
              <a:t> BMC or the LIAISON one </a:t>
            </a:r>
            <a:r>
              <a:rPr lang="en-US" dirty="0">
                <a:solidFill>
                  <a:schemeClr val="accent2"/>
                </a:solidFill>
                <a:latin typeface="Poppins SemiBold"/>
                <a:cs typeface="Poppins SemiBold"/>
              </a:rPr>
              <a:t>​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3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1E25A-5777-088E-4231-ACCBC51C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184369"/>
            <a:ext cx="19504148" cy="2178050"/>
          </a:xfrm>
        </p:spPr>
        <p:txBody>
          <a:bodyPr lIns="91440" tIns="45720" rIns="91440" bIns="45720" anchor="t"/>
          <a:lstStyle/>
          <a:p>
            <a:r>
              <a:rPr lang="fr-CH" sz="6000" dirty="0">
                <a:latin typeface="Poppins"/>
                <a:ea typeface="Open Sans Semibold"/>
                <a:cs typeface="Poppins"/>
              </a:rPr>
              <a:t>Excel - Budget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E16AE3-9078-B695-5D17-25C0AE57B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28" y="2699112"/>
            <a:ext cx="22657944" cy="26524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CH" sz="2800" dirty="0" err="1">
                <a:latin typeface="Poppins"/>
                <a:cs typeface="Poppins"/>
              </a:rPr>
              <a:t>Please</a:t>
            </a:r>
            <a:r>
              <a:rPr lang="fr-CH" sz="2800" dirty="0">
                <a:latin typeface="Poppins"/>
                <a:cs typeface="Poppins"/>
              </a:rPr>
              <a:t> </a:t>
            </a:r>
            <a:r>
              <a:rPr lang="fr-CH" sz="2800" dirty="0" err="1">
                <a:latin typeface="Poppins"/>
                <a:cs typeface="Poppins"/>
              </a:rPr>
              <a:t>make</a:t>
            </a:r>
            <a:r>
              <a:rPr lang="fr-CH" sz="2800" dirty="0">
                <a:latin typeface="Poppins"/>
                <a:cs typeface="Poppins"/>
              </a:rPr>
              <a:t> sure to </a:t>
            </a:r>
            <a:r>
              <a:rPr lang="fr-CH" sz="2800" b="1" dirty="0">
                <a:latin typeface="Poppins"/>
                <a:cs typeface="Poppins"/>
              </a:rPr>
              <a:t>download the EXCEL file and </a:t>
            </a:r>
            <a:r>
              <a:rPr lang="fr-CH" sz="2800" b="1" dirty="0" err="1">
                <a:latin typeface="Poppins"/>
                <a:cs typeface="Poppins"/>
              </a:rPr>
              <a:t>upload</a:t>
            </a:r>
            <a:r>
              <a:rPr lang="fr-CH" sz="2800" b="1" dirty="0">
                <a:latin typeface="Poppins"/>
                <a:cs typeface="Poppins"/>
              </a:rPr>
              <a:t> </a:t>
            </a:r>
            <a:r>
              <a:rPr lang="fr-CH" sz="2800" b="1" dirty="0" err="1">
                <a:latin typeface="Poppins"/>
                <a:cs typeface="Poppins"/>
              </a:rPr>
              <a:t>it</a:t>
            </a:r>
            <a:r>
              <a:rPr lang="fr-CH" sz="2800" b="1" dirty="0">
                <a:latin typeface="Poppins"/>
                <a:cs typeface="Poppins"/>
              </a:rPr>
              <a:t> </a:t>
            </a:r>
            <a:r>
              <a:rPr lang="fr-CH" sz="2800" b="1" dirty="0" err="1">
                <a:latin typeface="Poppins"/>
                <a:cs typeface="Poppins"/>
              </a:rPr>
              <a:t>separately</a:t>
            </a:r>
            <a:r>
              <a:rPr lang="fr-CH" sz="2800" b="1" dirty="0">
                <a:latin typeface="Poppins"/>
                <a:cs typeface="Poppins"/>
              </a:rPr>
              <a:t> to </a:t>
            </a:r>
            <a:r>
              <a:rPr lang="fr-CH" sz="2800" b="1" dirty="0" err="1">
                <a:latin typeface="Poppins"/>
                <a:cs typeface="Poppins"/>
              </a:rPr>
              <a:t>your</a:t>
            </a:r>
            <a:r>
              <a:rPr lang="fr-CH" sz="2800" b="1" dirty="0">
                <a:latin typeface="Poppins"/>
                <a:cs typeface="Poppins"/>
              </a:rPr>
              <a:t> </a:t>
            </a:r>
            <a:r>
              <a:rPr lang="fr-CH" sz="2800" b="1" dirty="0" err="1">
                <a:latin typeface="Poppins"/>
                <a:cs typeface="Poppins"/>
              </a:rPr>
              <a:t>this</a:t>
            </a:r>
            <a:r>
              <a:rPr lang="fr-CH" sz="2800" b="1" dirty="0">
                <a:latin typeface="Poppins"/>
                <a:cs typeface="Poppins"/>
              </a:rPr>
              <a:t> document on HYPE.</a:t>
            </a:r>
          </a:p>
          <a:p>
            <a:pPr marL="0" indent="0">
              <a:buNone/>
            </a:pPr>
            <a:endParaRPr lang="fr-CH" sz="2800" dirty="0"/>
          </a:p>
          <a:p>
            <a:endParaRPr lang="fr-CH" sz="2800" dirty="0"/>
          </a:p>
          <a:p>
            <a:endParaRPr lang="fr-CH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874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E4E0-8A62-E34B-A249-9FF3ACF1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4" y="1567742"/>
            <a:ext cx="20855452" cy="3642528"/>
          </a:xfrm>
        </p:spPr>
        <p:txBody>
          <a:bodyPr lIns="182880" tIns="91440" rIns="182880" bIns="91440" anchor="b">
            <a:normAutofit/>
          </a:bodyPr>
          <a:lstStyle/>
          <a:p>
            <a:r>
              <a:rPr lang="en-GB">
                <a:latin typeface="Poppins SemiBold"/>
                <a:cs typeface="Poppins SemiBold"/>
              </a:rPr>
              <a:t>Let's decarbonise Switzerland together...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47368-D4EB-9846-94DD-794644805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182880" tIns="91440" rIns="182880" bIns="91440" rtlCol="0" anchor="t">
            <a:noAutofit/>
          </a:bodyPr>
          <a:lstStyle/>
          <a:p>
            <a:r>
              <a:rPr lang="en-GB"/>
              <a:t>Contacts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B5D98-C57B-564A-9680-B1105ADFB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8850" y="8112114"/>
            <a:ext cx="7762876" cy="2570754"/>
          </a:xfrm>
        </p:spPr>
        <p:txBody>
          <a:bodyPr vert="horz" lIns="182880" tIns="91440" rIns="182880" bIns="91440" rtlCol="0" anchor="t">
            <a:noAutofit/>
          </a:bodyPr>
          <a:lstStyle/>
          <a:p>
            <a:r>
              <a:rPr lang="en-GB">
                <a:latin typeface="Poppins"/>
                <a:cs typeface="Poppins"/>
                <a:hlinkClick r:id="rId2"/>
              </a:rPr>
              <a:t>colm.kuonen@hevs.ch</a:t>
            </a:r>
            <a:endParaRPr lang="en-GB">
              <a:latin typeface="Poppins"/>
              <a:cs typeface="Poppins"/>
            </a:endParaRPr>
          </a:p>
          <a:p>
            <a:r>
              <a:rPr lang="en-GB">
                <a:latin typeface="Poppins"/>
                <a:cs typeface="Poppins"/>
                <a:hlinkClick r:id="rId3"/>
              </a:rPr>
              <a:t>laura.minisini@hevs.ch</a:t>
            </a:r>
            <a:endParaRPr lang="en-GB">
              <a:latin typeface="Poppins"/>
              <a:cs typeface="Poppins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D09ACE-81F7-4532-8578-A5F0FAF7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4" r="953" b="48395"/>
          <a:stretch/>
        </p:blipFill>
        <p:spPr>
          <a:xfrm>
            <a:off x="167747" y="2877339"/>
            <a:ext cx="24384000" cy="3801438"/>
          </a:xfrm>
          <a:prstGeom prst="rect">
            <a:avLst/>
          </a:prstGeom>
        </p:spPr>
      </p:pic>
      <p:sp>
        <p:nvSpPr>
          <p:cNvPr id="9" name="Green…">
            <a:extLst>
              <a:ext uri="{FF2B5EF4-FFF2-40B4-BE49-F238E27FC236}">
                <a16:creationId xmlns:a16="http://schemas.microsoft.com/office/drawing/2014/main" id="{BD3222F7-EA9F-46FE-89CC-B45FA46D1A82}"/>
              </a:ext>
            </a:extLst>
          </p:cNvPr>
          <p:cNvSpPr txBox="1"/>
          <p:nvPr/>
        </p:nvSpPr>
        <p:spPr>
          <a:xfrm>
            <a:off x="1016496" y="807510"/>
            <a:ext cx="16532337" cy="25648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9600" b="1" spc="300" baseline="30000">
                <a:solidFill>
                  <a:schemeClr val="tx1"/>
                </a:solidFill>
                <a:latin typeface="Poppins"/>
                <a:ea typeface="Open Sans"/>
                <a:cs typeface="Poppins"/>
              </a:rPr>
              <a:t>Documents requested through your Living Lab Consultant/Manager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ADEF71A-6668-4A75-A8D6-F06D6744F026}"/>
              </a:ext>
            </a:extLst>
          </p:cNvPr>
          <p:cNvSpPr txBox="1">
            <a:spLocks/>
          </p:cNvSpPr>
          <p:nvPr/>
        </p:nvSpPr>
        <p:spPr bwMode="auto">
          <a:xfrm>
            <a:off x="7963666" y="6861253"/>
            <a:ext cx="4878977" cy="474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Kick-off meeting</a:t>
            </a:r>
            <a:endParaRPr lang="fr-CH" sz="360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Grant Agreement</a:t>
            </a:r>
            <a:endParaRPr lang="fr-CH" sz="360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Terms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of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Competencies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 </a:t>
            </a:r>
          </a:p>
          <a:p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     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survey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 </a:t>
            </a:r>
            <a:endParaRPr lang="fr-CH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First 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invoice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(50%)</a:t>
            </a:r>
            <a:endParaRPr lang="fr-CH" sz="360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E5E532F-3D58-4EBA-8F22-1D26D5EB4B2C}"/>
              </a:ext>
            </a:extLst>
          </p:cNvPr>
          <p:cNvSpPr txBox="1">
            <a:spLocks/>
          </p:cNvSpPr>
          <p:nvPr/>
        </p:nvSpPr>
        <p:spPr bwMode="auto">
          <a:xfrm>
            <a:off x="13165243" y="6858000"/>
            <a:ext cx="4878977" cy="68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Beneficiary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Declaration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signed</a:t>
            </a:r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Evidence of the 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co-funding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transaction (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bank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transaction)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Second 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Invoice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(50%)</a:t>
            </a:r>
            <a:endParaRPr lang="fr-CH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H" sz="3600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6C4F148-D743-4619-9D5F-BC2D71C4DED6}"/>
              </a:ext>
            </a:extLst>
          </p:cNvPr>
          <p:cNvSpPr txBox="1">
            <a:spLocks/>
          </p:cNvSpPr>
          <p:nvPr/>
        </p:nvSpPr>
        <p:spPr bwMode="auto">
          <a:xfrm>
            <a:off x="18366820" y="6858000"/>
            <a:ext cx="5359454" cy="57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Voucher (if 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needed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Poster of the 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project</a:t>
            </a:r>
            <a:endParaRPr lang="fr-CH" sz="360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Methodology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 </a:t>
            </a:r>
          </a:p>
          <a:p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integrative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 process of 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your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 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project</a:t>
            </a:r>
            <a:endParaRPr lang="fr-CH" sz="3600" dirty="0" err="1">
              <a:solidFill>
                <a:schemeClr val="tx1"/>
              </a:solidFill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Beneficiary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 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survey</a:t>
            </a:r>
            <a:endParaRPr lang="fr-CH" sz="3600" dirty="0" err="1">
              <a:solidFill>
                <a:schemeClr val="tx1"/>
              </a:solidFill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Competencies</a:t>
            </a:r>
            <a:r>
              <a:rPr lang="fr-CH" sz="3600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  <a:r>
              <a:rPr lang="fr-CH" sz="3600" dirty="0" err="1">
                <a:solidFill>
                  <a:schemeClr val="tx1"/>
                </a:solidFill>
                <a:latin typeface="Poppins"/>
                <a:cs typeface="Poppins"/>
              </a:rPr>
              <a:t>survey</a:t>
            </a:r>
            <a:endParaRPr lang="fr-CH" sz="3600" dirty="0" err="1">
              <a:solidFill>
                <a:schemeClr val="tx1"/>
              </a:solidFill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H" sz="3600" dirty="0">
              <a:solidFill>
                <a:schemeClr val="tx1"/>
              </a:solidFill>
              <a:cs typeface="Poppins"/>
            </a:endParaRPr>
          </a:p>
          <a:p>
            <a:endParaRPr lang="fr-CH" sz="3600" dirty="0">
              <a:solidFill>
                <a:schemeClr val="tx1"/>
              </a:solidFill>
              <a:cs typeface="Poppins"/>
            </a:endParaRPr>
          </a:p>
          <a:p>
            <a:endParaRPr lang="fr-CH" sz="3600" dirty="0">
              <a:solidFill>
                <a:schemeClr val="tx1"/>
              </a:solidFill>
              <a:cs typeface="Poppins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2EE2FBD8-F745-5380-7B03-88A8A3443D16}"/>
              </a:ext>
            </a:extLst>
          </p:cNvPr>
          <p:cNvSpPr/>
          <p:nvPr/>
        </p:nvSpPr>
        <p:spPr>
          <a:xfrm>
            <a:off x="9958311" y="7454177"/>
            <a:ext cx="889687" cy="420210"/>
          </a:xfrm>
          <a:prstGeom prst="downArrow">
            <a:avLst/>
          </a:prstGeom>
          <a:solidFill>
            <a:srgbClr val="F69425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18741"/>
              </a:solidFill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5528513C-0057-7D77-AEC4-63BDD369B3BE}"/>
              </a:ext>
            </a:extLst>
          </p:cNvPr>
          <p:cNvSpPr/>
          <p:nvPr/>
        </p:nvSpPr>
        <p:spPr>
          <a:xfrm>
            <a:off x="9959389" y="10541115"/>
            <a:ext cx="889687" cy="420210"/>
          </a:xfrm>
          <a:prstGeom prst="downArrow">
            <a:avLst/>
          </a:prstGeom>
          <a:solidFill>
            <a:srgbClr val="F69425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18741"/>
              </a:solidFill>
            </a:endParaRP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9B07E392-F3DD-9F72-11FC-464A6F60693B}"/>
              </a:ext>
            </a:extLst>
          </p:cNvPr>
          <p:cNvSpPr/>
          <p:nvPr/>
        </p:nvSpPr>
        <p:spPr>
          <a:xfrm>
            <a:off x="14955723" y="10942618"/>
            <a:ext cx="889687" cy="420210"/>
          </a:xfrm>
          <a:prstGeom prst="downArrow">
            <a:avLst/>
          </a:prstGeom>
          <a:solidFill>
            <a:srgbClr val="F69425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18741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9D53A2C-1820-443D-9FBA-2CAF8225EC56}"/>
              </a:ext>
            </a:extLst>
          </p:cNvPr>
          <p:cNvSpPr txBox="1">
            <a:spLocks/>
          </p:cNvSpPr>
          <p:nvPr/>
        </p:nvSpPr>
        <p:spPr bwMode="auto">
          <a:xfrm>
            <a:off x="1473697" y="6885857"/>
            <a:ext cx="5149525" cy="552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Application kit: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Problem</a:t>
            </a: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 + Solution </a:t>
            </a: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spaces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CV of the team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BMC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200" err="1">
                <a:solidFill>
                  <a:schemeClr val="tx1"/>
                </a:solidFill>
                <a:latin typeface="Poppins"/>
                <a:cs typeface="Poppins"/>
              </a:rPr>
              <a:t>Video</a:t>
            </a:r>
            <a:endParaRPr lang="fr-CH" sz="320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Request</a:t>
            </a: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 for </a:t>
            </a: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ideas</a:t>
            </a: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Funding</a:t>
            </a:r>
            <a:endParaRPr lang="fr-CH" sz="320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Letter</a:t>
            </a: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 of </a:t>
            </a: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co-funding</a:t>
            </a:r>
            <a:endParaRPr lang="fr-CH" sz="3200">
              <a:solidFill>
                <a:schemeClr val="tx1"/>
              </a:solidFill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Programm</a:t>
            </a: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rules</a:t>
            </a:r>
            <a:r>
              <a:rPr lang="fr-CH" sz="3200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  <a:r>
              <a:rPr lang="fr-CH" sz="3200" dirty="0" err="1">
                <a:solidFill>
                  <a:schemeClr val="tx1"/>
                </a:solidFill>
                <a:latin typeface="Poppins"/>
                <a:cs typeface="Poppins"/>
              </a:rPr>
              <a:t>aggreement</a:t>
            </a:r>
            <a:endParaRPr lang="fr-CH" sz="3200">
              <a:solidFill>
                <a:schemeClr val="tx1"/>
              </a:solidFill>
              <a:latin typeface="Poppins"/>
              <a:cs typeface="Poppins"/>
            </a:endParaRPr>
          </a:p>
          <a:p>
            <a:r>
              <a:rPr lang="fr-CH" sz="2400" dirty="0">
                <a:solidFill>
                  <a:schemeClr val="tx1"/>
                </a:solidFill>
                <a:latin typeface="Poppins"/>
                <a:cs typeface="Poppins"/>
              </a:rPr>
              <a:t>&gt; More info in the application kit </a:t>
            </a:r>
            <a:endParaRPr lang="fr-FR" sz="2400">
              <a:solidFill>
                <a:schemeClr val="tx1"/>
              </a:solidFill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2500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DE2FFFE-CFF2-0888-9627-D0E01E79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005263"/>
            <a:ext cx="21031200" cy="5705474"/>
          </a:xfrm>
        </p:spPr>
        <p:txBody>
          <a:bodyPr lIns="91440" tIns="45720" rIns="91440" bIns="45720" anchor="ctr"/>
          <a:lstStyle/>
          <a:p>
            <a:r>
              <a:rPr lang="en-GB">
                <a:latin typeface="Poppins SemiBold"/>
                <a:cs typeface="Poppins SemiBold"/>
              </a:rPr>
              <a:t>Application Kit </a:t>
            </a:r>
            <a:endParaRPr lang="fr-FR" err="1"/>
          </a:p>
        </p:txBody>
      </p:sp>
    </p:spTree>
    <p:extLst>
      <p:ext uri="{BB962C8B-B14F-4D97-AF65-F5344CB8AC3E}">
        <p14:creationId xmlns:p14="http://schemas.microsoft.com/office/powerpoint/2010/main" val="411993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A8D322D-4608-7C26-5172-142AC5E708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028" y="3305908"/>
            <a:ext cx="14757968" cy="7222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3600" dirty="0">
                <a:latin typeface="Poppins"/>
                <a:cs typeface="Poppins"/>
              </a:rPr>
              <a:t>By posting your idea on this campaign you accept the general "</a:t>
            </a:r>
            <a:r>
              <a:rPr lang="en-US" sz="3600" dirty="0" err="1">
                <a:latin typeface="Poppins"/>
                <a:cs typeface="Poppins"/>
              </a:rPr>
              <a:t>Programme</a:t>
            </a:r>
            <a:r>
              <a:rPr lang="en-US" sz="3600" dirty="0">
                <a:latin typeface="Poppins"/>
                <a:cs typeface="Poppins"/>
              </a:rPr>
              <a:t> Rules" of our Innovation Booster Living Labs for </a:t>
            </a:r>
            <a:r>
              <a:rPr lang="en-US" sz="3600" dirty="0" err="1">
                <a:latin typeface="Poppins"/>
                <a:cs typeface="Poppins"/>
              </a:rPr>
              <a:t>Decarbonisation</a:t>
            </a:r>
            <a:r>
              <a:rPr lang="en-US" sz="3600" dirty="0">
                <a:latin typeface="Poppins"/>
                <a:cs typeface="Poppins"/>
              </a:rPr>
              <a:t>. </a:t>
            </a:r>
            <a:endParaRPr lang="en-US" sz="3600"/>
          </a:p>
          <a:p>
            <a:pPr algn="just"/>
            <a:br>
              <a:rPr lang="en-US" sz="3600" dirty="0"/>
            </a:br>
            <a:r>
              <a:rPr lang="en-US" sz="3600" dirty="0">
                <a:latin typeface="Poppins"/>
                <a:cs typeface="Poppins"/>
              </a:rPr>
              <a:t>Make sure to take the time to read our “</a:t>
            </a:r>
            <a:r>
              <a:rPr lang="en-US" sz="3600" dirty="0" err="1">
                <a:latin typeface="Poppins"/>
                <a:cs typeface="Poppins"/>
              </a:rPr>
              <a:t>Programme</a:t>
            </a:r>
            <a:r>
              <a:rPr lang="en-US" sz="3600" dirty="0">
                <a:latin typeface="Poppins"/>
                <a:cs typeface="Poppins"/>
              </a:rPr>
              <a:t> Rules”. It helps you to understand better the process, the roles and specifics aspects of open innovation. </a:t>
            </a:r>
            <a:endParaRPr lang="en-US" sz="3600" dirty="0"/>
          </a:p>
          <a:p>
            <a:pPr algn="just"/>
            <a:endParaRPr lang="en-US" sz="3600"/>
          </a:p>
          <a:p>
            <a:pPr algn="just"/>
            <a:r>
              <a:rPr lang="en-US" sz="3600" dirty="0">
                <a:latin typeface="Poppins"/>
                <a:cs typeface="Poppins"/>
              </a:rPr>
              <a:t>Please note that the title of your project and its description could be used for promotional communication. </a:t>
            </a:r>
            <a:endParaRPr lang="fr-FR" sz="3600" dirty="0">
              <a:latin typeface="Poppins"/>
              <a:cs typeface="Poppin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E3A8D41-E6F9-E397-7FDC-20D4DA18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163593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CH" dirty="0">
                <a:latin typeface="Poppins SemiBold"/>
                <a:cs typeface="Poppins SemiBold"/>
              </a:rPr>
              <a:t>Programme </a:t>
            </a:r>
            <a:r>
              <a:rPr lang="fr-CH" dirty="0" err="1">
                <a:latin typeface="Poppins SemiBold"/>
                <a:cs typeface="Poppins SemiBold"/>
              </a:rPr>
              <a:t>rules</a:t>
            </a:r>
            <a:r>
              <a:rPr lang="fr-CH" dirty="0">
                <a:latin typeface="Poppins SemiBold"/>
                <a:cs typeface="Poppins SemiBold"/>
              </a:rPr>
              <a:t> (to </a:t>
            </a:r>
            <a:r>
              <a:rPr lang="fr-CH" dirty="0" err="1">
                <a:latin typeface="Poppins SemiBold"/>
                <a:cs typeface="Poppins SemiBold"/>
              </a:rPr>
              <a:t>sign</a:t>
            </a:r>
            <a:r>
              <a:rPr lang="fr-CH" dirty="0">
                <a:latin typeface="Poppins SemiBold"/>
                <a:cs typeface="Poppins SemiBold"/>
              </a:rPr>
              <a:t>)</a:t>
            </a:r>
            <a:endParaRPr lang="fr-FR" dirty="0"/>
          </a:p>
        </p:txBody>
      </p:sp>
      <p:sp>
        <p:nvSpPr>
          <p:cNvPr id="13" name="Rectangle : coins arrondis 12">
            <a:hlinkClick r:id="rId2"/>
            <a:extLst>
              <a:ext uri="{FF2B5EF4-FFF2-40B4-BE49-F238E27FC236}">
                <a16:creationId xmlns:a16="http://schemas.microsoft.com/office/drawing/2014/main" id="{06F81BDB-A8AD-68B8-BC5E-279ECEF6B2FF}"/>
              </a:ext>
            </a:extLst>
          </p:cNvPr>
          <p:cNvSpPr/>
          <p:nvPr/>
        </p:nvSpPr>
        <p:spPr>
          <a:xfrm>
            <a:off x="17225184" y="6171175"/>
            <a:ext cx="5392616" cy="137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H" sz="4400" dirty="0">
                <a:solidFill>
                  <a:srgbClr val="FFFFFF"/>
                </a:solidFill>
                <a:hlinkClick r:id="rId3"/>
              </a:rPr>
              <a:t>Programme rules</a:t>
            </a:r>
            <a:r>
              <a:rPr lang="fr-CH" sz="4400" dirty="0">
                <a:solidFill>
                  <a:srgbClr val="FFFFFF"/>
                </a:solidFill>
              </a:rPr>
              <a:t> </a:t>
            </a:r>
            <a:endParaRPr lang="fr-FR" sz="44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73BBDB-BAF3-CB33-B477-5A58A6F79954}"/>
              </a:ext>
            </a:extLst>
          </p:cNvPr>
          <p:cNvSpPr txBox="1">
            <a:spLocks/>
          </p:cNvSpPr>
          <p:nvPr/>
        </p:nvSpPr>
        <p:spPr>
          <a:xfrm>
            <a:off x="16992799" y="8895620"/>
            <a:ext cx="5840692" cy="32151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algn="just" defTabSz="1828800" rtl="0" eaLnBrk="1" latinLnBrk="0" hangingPunct="1">
              <a:lnSpc>
                <a:spcPct val="15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1371600" indent="-457200" algn="just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2286000" indent="-457200" algn="just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3200400" indent="-457200" algn="just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4114800" indent="-457200" algn="just" defTabSz="18288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latin typeface="Poppins"/>
                <a:cs typeface="Poppins"/>
              </a:rPr>
              <a:t>Innovation beneficiary name </a:t>
            </a:r>
            <a:br>
              <a:rPr lang="en-US" sz="2000" b="1" dirty="0">
                <a:latin typeface="Poppins"/>
                <a:cs typeface="Poppins"/>
              </a:rPr>
            </a:br>
            <a:r>
              <a:rPr lang="en-US" sz="2000" b="1" dirty="0">
                <a:latin typeface="Poppins"/>
                <a:cs typeface="Poppins"/>
              </a:rPr>
              <a:t>(member of the Team):</a:t>
            </a:r>
            <a:endParaRPr lang="en-US" sz="2000" b="1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latin typeface="Poppins"/>
                <a:cs typeface="Poppins"/>
              </a:rPr>
              <a:t>Date : </a:t>
            </a:r>
            <a:endParaRPr lang="fr-FR" sz="2000" b="1"/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latin typeface="Poppins"/>
                <a:cs typeface="Poppins"/>
              </a:rPr>
              <a:t>Signature (</a:t>
            </a:r>
            <a:r>
              <a:rPr lang="en-US" sz="2000" b="1" err="1">
                <a:latin typeface="Poppins"/>
                <a:cs typeface="Poppins"/>
              </a:rPr>
              <a:t>handwrittenl</a:t>
            </a:r>
            <a:r>
              <a:rPr lang="en-US" sz="2000" b="1" dirty="0">
                <a:latin typeface="Poppins"/>
                <a:cs typeface="Poppins"/>
              </a:rPr>
              <a:t>):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847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437AACB-3461-36EE-E811-AD6CEFA3A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028" y="5443316"/>
            <a:ext cx="6947472" cy="5573282"/>
          </a:xfrm>
        </p:spPr>
        <p:txBody>
          <a:bodyPr/>
          <a:lstStyle/>
          <a:p>
            <a:r>
              <a:rPr lang="fr-CH" dirty="0"/>
              <a:t>Description : 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D59F6-A720-34F5-70A5-19839A1D05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46312" y="5443316"/>
            <a:ext cx="6893044" cy="5725900"/>
          </a:xfrm>
        </p:spPr>
        <p:txBody>
          <a:bodyPr/>
          <a:lstStyle/>
          <a:p>
            <a:r>
              <a:rPr lang="fr-CH" dirty="0" err="1"/>
              <a:t>Problem</a:t>
            </a:r>
            <a:r>
              <a:rPr lang="fr-CH" dirty="0"/>
              <a:t> &amp; Solution:</a:t>
            </a:r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6349A4C-2271-FD86-97FE-F752095FAAC1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BD9822-2D09-977C-4B14-67763FF82375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D706402-165A-7811-1665-1B3C66FB6C05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r>
              <a:rPr lang="fr-CH"/>
              <a:t>Location</a:t>
            </a:r>
            <a:endParaRPr lang="fr-FR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69EB6ACA-551B-F60F-B12F-C2C3D7619795}"/>
              </a:ext>
            </a:extLst>
          </p:cNvPr>
          <p:cNvPicPr>
            <a:picLocks noGrp="1" noChangeAspect="1"/>
          </p:cNvPicPr>
          <p:nvPr>
            <p:ph type="pic" idx="6"/>
          </p:nvPr>
        </p:nvPicPr>
        <p:blipFill>
          <a:blip r:embed="rId2"/>
          <a:srcRect t="13074" b="13074"/>
          <a:stretch>
            <a:fillRect/>
          </a:stretch>
        </p:blipFill>
        <p:spPr/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AD05291-D7C0-6DC3-CAD9-CAFAE59A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Title</a:t>
            </a:r>
            <a:r>
              <a:rPr lang="fr-CH" dirty="0"/>
              <a:t> of the </a:t>
            </a:r>
            <a:r>
              <a:rPr lang="fr-CH" dirty="0" err="1"/>
              <a:t>project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43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2936D28-9E4C-C60A-3E85-6FAE0B8DA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028" y="5060274"/>
            <a:ext cx="22355560" cy="7222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6DD690-E835-E50C-1FE6-8FCE5629B42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63028" y="2248601"/>
            <a:ext cx="19450996" cy="1032482"/>
          </a:xfrm>
        </p:spPr>
        <p:txBody>
          <a:bodyPr>
            <a:normAutofit/>
          </a:bodyPr>
          <a:lstStyle/>
          <a:p>
            <a:r>
              <a:rPr lang="en-US" b="0">
                <a:solidFill>
                  <a:schemeClr val="bg1"/>
                </a:solidFill>
              </a:rPr>
              <a:t>Please add your video via a link or directly on the </a:t>
            </a:r>
            <a:r>
              <a:rPr lang="en-US" b="0" err="1">
                <a:solidFill>
                  <a:schemeClr val="bg1"/>
                </a:solidFill>
              </a:rPr>
              <a:t>Powerpoint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17132B1-95CD-3C89-432C-A7F9F391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939049"/>
            <a:ext cx="19058464" cy="1445563"/>
          </a:xfrm>
        </p:spPr>
        <p:txBody>
          <a:bodyPr/>
          <a:lstStyle/>
          <a:p>
            <a:r>
              <a:rPr lang="fr-CH" err="1"/>
              <a:t>Video</a:t>
            </a:r>
            <a:r>
              <a:rPr lang="fr-CH"/>
              <a:t> </a:t>
            </a:r>
            <a:r>
              <a:rPr lang="fr-CH" err="1"/>
              <a:t>presentation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8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9C93EC3-FA07-B447-82F0-3642D67113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4463" y="5060270"/>
            <a:ext cx="10891006" cy="690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>
                <a:latin typeface="Poppins"/>
                <a:cs typeface="Poppins"/>
              </a:rPr>
              <a:t>Lorem </a:t>
            </a:r>
            <a:r>
              <a:rPr lang="fr-CH" dirty="0" err="1">
                <a:latin typeface="Poppins"/>
                <a:cs typeface="Poppins"/>
              </a:rPr>
              <a:t>lorem</a:t>
            </a:r>
            <a:r>
              <a:rPr lang="fr-CH" dirty="0">
                <a:latin typeface="Poppins"/>
                <a:cs typeface="Poppins"/>
              </a:rPr>
              <a:t> </a:t>
            </a:r>
            <a:r>
              <a:rPr lang="fr-CH" dirty="0" err="1">
                <a:latin typeface="Poppins"/>
                <a:cs typeface="Poppins"/>
              </a:rPr>
              <a:t>posum</a:t>
            </a:r>
            <a:endParaRPr lang="fr-CH">
              <a:solidFill>
                <a:srgbClr val="000000"/>
              </a:solidFill>
              <a:latin typeface="Poppins"/>
              <a:cs typeface="Poppins"/>
            </a:endParaRPr>
          </a:p>
          <a:p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AE06D-07A7-08A5-7877-B1A6DD2CEE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564460" y="5060270"/>
            <a:ext cx="10891006" cy="690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>
                <a:latin typeface="Poppins"/>
                <a:cs typeface="Poppins"/>
              </a:rPr>
              <a:t>Lorem </a:t>
            </a:r>
            <a:r>
              <a:rPr lang="fr-CH" dirty="0" err="1">
                <a:latin typeface="Poppins"/>
                <a:cs typeface="Poppins"/>
              </a:rPr>
              <a:t>lorem</a:t>
            </a:r>
            <a:r>
              <a:rPr lang="fr-CH" dirty="0">
                <a:latin typeface="Poppins"/>
                <a:cs typeface="Poppins"/>
              </a:rPr>
              <a:t> </a:t>
            </a:r>
            <a:r>
              <a:rPr lang="fr-CH" dirty="0" err="1">
                <a:latin typeface="Poppins"/>
                <a:cs typeface="Poppins"/>
              </a:rPr>
              <a:t>posum</a:t>
            </a:r>
            <a:endParaRPr lang="fr-CH" dirty="0" err="1">
              <a:solidFill>
                <a:srgbClr val="000000"/>
              </a:solidFill>
              <a:latin typeface="Poppins"/>
              <a:cs typeface="Poppins"/>
            </a:endParaRPr>
          </a:p>
          <a:p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C487E9-4C0A-84FC-7ECD-BE758B7B6C8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General </a:t>
            </a:r>
            <a:r>
              <a:rPr lang="fr-CH" dirty="0" err="1"/>
              <a:t>problematic</a:t>
            </a:r>
            <a:endParaRPr lang="fr-CH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FA49B3D-DED6-D5D0-F8D7-917B604160C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Customer segment </a:t>
            </a:r>
            <a:r>
              <a:rPr lang="fr-CH" dirty="0" err="1"/>
              <a:t>problematic</a:t>
            </a:r>
            <a:endParaRPr lang="fr-CH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3263334-88C7-9B88-2D61-8E645EF8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Problem</a:t>
            </a:r>
            <a:r>
              <a:rPr lang="fr-CH" dirty="0"/>
              <a:t> </a:t>
            </a:r>
            <a:r>
              <a:rPr lang="fr-CH" dirty="0" err="1"/>
              <a:t>space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75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9C93EC3-FA07-B447-82F0-3642D67113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90292" y="5060270"/>
            <a:ext cx="8829124" cy="690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>
                <a:latin typeface="Poppins"/>
                <a:cs typeface="Poppins"/>
              </a:rPr>
              <a:t>Lorem </a:t>
            </a:r>
            <a:r>
              <a:rPr lang="fr-CH" dirty="0" err="1">
                <a:latin typeface="Poppins"/>
                <a:cs typeface="Poppins"/>
              </a:rPr>
              <a:t>lorem</a:t>
            </a:r>
            <a:r>
              <a:rPr lang="fr-CH" dirty="0">
                <a:latin typeface="Poppins"/>
                <a:cs typeface="Poppins"/>
              </a:rPr>
              <a:t> </a:t>
            </a:r>
            <a:r>
              <a:rPr lang="fr-CH" dirty="0" err="1">
                <a:latin typeface="Poppins"/>
                <a:cs typeface="Poppins"/>
              </a:rPr>
              <a:t>posum</a:t>
            </a:r>
            <a:endParaRPr lang="en-US" dirty="0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AE06D-07A7-08A5-7877-B1A6DD2CEED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>
                <a:latin typeface="Poppins"/>
                <a:cs typeface="Poppins"/>
              </a:rPr>
              <a:t>Questions to </a:t>
            </a:r>
            <a:r>
              <a:rPr lang="fr-CH" err="1">
                <a:latin typeface="Poppins"/>
                <a:cs typeface="Poppins"/>
              </a:rPr>
              <a:t>take</a:t>
            </a:r>
            <a:r>
              <a:rPr lang="fr-CH" dirty="0">
                <a:latin typeface="Poppins"/>
                <a:cs typeface="Poppins"/>
              </a:rPr>
              <a:t> in </a:t>
            </a:r>
            <a:r>
              <a:rPr lang="fr-CH" err="1">
                <a:latin typeface="Poppins"/>
                <a:cs typeface="Poppins"/>
              </a:rPr>
              <a:t>account</a:t>
            </a:r>
            <a:r>
              <a:rPr lang="fr-CH" dirty="0">
                <a:latin typeface="Poppins"/>
                <a:cs typeface="Poppins"/>
              </a:rPr>
              <a:t>: </a:t>
            </a:r>
            <a:endParaRPr lang="fr-CH" dirty="0"/>
          </a:p>
          <a:p>
            <a:pPr marL="457200" indent="-457200">
              <a:buChar char="•"/>
            </a:pPr>
            <a:r>
              <a:rPr lang="fr-CH" dirty="0">
                <a:latin typeface="Poppins"/>
                <a:cs typeface="Poppins"/>
              </a:rPr>
              <a:t>And how to </a:t>
            </a:r>
            <a:r>
              <a:rPr lang="fr-CH" dirty="0" err="1">
                <a:latin typeface="Poppins"/>
                <a:cs typeface="Poppins"/>
              </a:rPr>
              <a:t>overcome</a:t>
            </a:r>
            <a:r>
              <a:rPr lang="fr-CH" dirty="0">
                <a:latin typeface="Poppins"/>
                <a:cs typeface="Poppins"/>
              </a:rPr>
              <a:t> </a:t>
            </a:r>
            <a:r>
              <a:rPr lang="fr-CH" dirty="0" err="1">
                <a:latin typeface="Poppins"/>
                <a:cs typeface="Poppins"/>
              </a:rPr>
              <a:t>them</a:t>
            </a:r>
            <a:endParaRPr lang="fr-CH" dirty="0" err="1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C487E9-4C0A-84FC-7ECD-BE758B7B6C8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3028" y="3938706"/>
            <a:ext cx="10891004" cy="915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/>
            <a:r>
              <a:rPr lang="fr-CH" dirty="0">
                <a:latin typeface="Poppins SemiBold"/>
                <a:cs typeface="Poppins SemiBold"/>
              </a:rPr>
              <a:t>Description of </a:t>
            </a:r>
            <a:r>
              <a:rPr lang="fr-CH" dirty="0" err="1">
                <a:latin typeface="Poppins SemiBold"/>
                <a:cs typeface="Poppins SemiBold"/>
              </a:rPr>
              <a:t>your</a:t>
            </a:r>
            <a:r>
              <a:rPr lang="fr-CH" dirty="0">
                <a:latin typeface="Poppins SemiBold"/>
                <a:cs typeface="Poppins SemiBold"/>
              </a:rPr>
              <a:t> solution</a:t>
            </a:r>
            <a:endParaRPr lang="fr-CH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FA49B3D-DED6-D5D0-F8D7-917B604160C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Big challenges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3263334-88C7-9B88-2D61-8E645EF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8562"/>
            <a:ext cx="19058464" cy="2651126"/>
          </a:xfrm>
        </p:spPr>
        <p:txBody>
          <a:bodyPr/>
          <a:lstStyle/>
          <a:p>
            <a:r>
              <a:rPr lang="fr-CH" dirty="0"/>
              <a:t>Solution </a:t>
            </a:r>
            <a:r>
              <a:rPr lang="fr-CH" dirty="0" err="1"/>
              <a:t>space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920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3263334-88C7-9B88-2D61-8E645EF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8562"/>
            <a:ext cx="19058464" cy="265112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CH" b="0" dirty="0" err="1">
                <a:latin typeface="Poppins SemiBold"/>
                <a:cs typeface="Poppins SemiBold"/>
              </a:rPr>
              <a:t>Competitive</a:t>
            </a:r>
            <a:r>
              <a:rPr lang="fr-CH" b="0" dirty="0">
                <a:latin typeface="Poppins SemiBold"/>
                <a:cs typeface="Poppins SemiBold"/>
              </a:rPr>
              <a:t> matrix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608398-6695-6B79-9061-2CFA5ECC8C10}"/>
              </a:ext>
            </a:extLst>
          </p:cNvPr>
          <p:cNvSpPr/>
          <p:nvPr/>
        </p:nvSpPr>
        <p:spPr>
          <a:xfrm>
            <a:off x="4178668" y="3296044"/>
            <a:ext cx="6846316" cy="3948899"/>
          </a:xfrm>
          <a:prstGeom prst="rect">
            <a:avLst/>
          </a:prstGeom>
          <a:solidFill>
            <a:srgbClr val="FAE56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D496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A563F-41C0-6B29-8B13-2DD735717004}"/>
              </a:ext>
            </a:extLst>
          </p:cNvPr>
          <p:cNvSpPr/>
          <p:nvPr/>
        </p:nvSpPr>
        <p:spPr>
          <a:xfrm>
            <a:off x="4179147" y="7338888"/>
            <a:ext cx="6846316" cy="3948899"/>
          </a:xfrm>
          <a:prstGeom prst="rect">
            <a:avLst/>
          </a:prstGeom>
          <a:solidFill>
            <a:srgbClr val="D850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C7BFED-2CBA-9C9A-E388-08DDECC22125}"/>
              </a:ext>
            </a:extLst>
          </p:cNvPr>
          <p:cNvSpPr/>
          <p:nvPr/>
        </p:nvSpPr>
        <p:spPr>
          <a:xfrm>
            <a:off x="11072196" y="3296522"/>
            <a:ext cx="6846316" cy="3948899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B4D3F3-FB17-1349-D4B3-32BD9992BCBA}"/>
              </a:ext>
            </a:extLst>
          </p:cNvPr>
          <p:cNvSpPr/>
          <p:nvPr/>
        </p:nvSpPr>
        <p:spPr>
          <a:xfrm>
            <a:off x="11072675" y="7339366"/>
            <a:ext cx="6846316" cy="3948899"/>
          </a:xfrm>
          <a:prstGeom prst="rect">
            <a:avLst/>
          </a:prstGeom>
          <a:solidFill>
            <a:srgbClr val="FED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FED496"/>
              </a:solidFill>
              <a:cs typeface="Arial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F310001-DD1B-56E3-ABBA-2120F0CF428B}"/>
              </a:ext>
            </a:extLst>
          </p:cNvPr>
          <p:cNvSpPr txBox="1">
            <a:spLocks/>
          </p:cNvSpPr>
          <p:nvPr/>
        </p:nvSpPr>
        <p:spPr>
          <a:xfrm>
            <a:off x="863028" y="2248601"/>
            <a:ext cx="19450996" cy="1032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Please add the logos of your competitors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0DF350FC-EB4C-96EE-C473-0DEF3ECCA01E}"/>
              </a:ext>
            </a:extLst>
          </p:cNvPr>
          <p:cNvSpPr/>
          <p:nvPr/>
        </p:nvSpPr>
        <p:spPr>
          <a:xfrm>
            <a:off x="3547779" y="3325659"/>
            <a:ext cx="233662" cy="8014630"/>
          </a:xfrm>
          <a:prstGeom prst="up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2722FAA-D542-65FD-6BCD-31D44F385974}"/>
              </a:ext>
            </a:extLst>
          </p:cNvPr>
          <p:cNvSpPr/>
          <p:nvPr/>
        </p:nvSpPr>
        <p:spPr>
          <a:xfrm rot="5400000">
            <a:off x="10941825" y="4905218"/>
            <a:ext cx="233662" cy="13782383"/>
          </a:xfrm>
          <a:prstGeom prst="up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07E6059-A547-66E1-8B21-BE7DB19EAE10}"/>
              </a:ext>
            </a:extLst>
          </p:cNvPr>
          <p:cNvSpPr txBox="1">
            <a:spLocks/>
          </p:cNvSpPr>
          <p:nvPr/>
        </p:nvSpPr>
        <p:spPr>
          <a:xfrm>
            <a:off x="863665" y="6828868"/>
            <a:ext cx="2593213" cy="868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Please add a topic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D70D5442-9098-7EC7-685F-18CACA47FA60}"/>
              </a:ext>
            </a:extLst>
          </p:cNvPr>
          <p:cNvSpPr txBox="1">
            <a:spLocks/>
          </p:cNvSpPr>
          <p:nvPr/>
        </p:nvSpPr>
        <p:spPr>
          <a:xfrm>
            <a:off x="9673067" y="12110123"/>
            <a:ext cx="2686997" cy="868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Poppins"/>
                <a:cs typeface="Poppins"/>
              </a:rPr>
              <a:t>Please add a topic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1836DB33-8A1E-AA1F-C9B5-6FC21C419C54}"/>
              </a:ext>
            </a:extLst>
          </p:cNvPr>
          <p:cNvSpPr txBox="1">
            <a:spLocks/>
          </p:cNvSpPr>
          <p:nvPr/>
        </p:nvSpPr>
        <p:spPr>
          <a:xfrm>
            <a:off x="18530652" y="3416090"/>
            <a:ext cx="4771559" cy="177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358776" indent="-358776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r-CH" dirty="0">
                <a:latin typeface="Poppins SemiBold"/>
                <a:cs typeface="Poppins SemiBold"/>
              </a:rPr>
              <a:t>How do </a:t>
            </a:r>
            <a:r>
              <a:rPr lang="fr-CH" dirty="0" err="1">
                <a:latin typeface="Poppins SemiBold"/>
                <a:cs typeface="Poppins SemiBold"/>
              </a:rPr>
              <a:t>you</a:t>
            </a:r>
            <a:r>
              <a:rPr lang="fr-CH" dirty="0">
                <a:latin typeface="Poppins SemiBold"/>
                <a:cs typeface="Poppins SemiBold"/>
              </a:rPr>
              <a:t> </a:t>
            </a:r>
            <a:r>
              <a:rPr lang="fr-CH" dirty="0" err="1">
                <a:latin typeface="Poppins SemiBold"/>
                <a:cs typeface="Poppins SemiBold"/>
              </a:rPr>
              <a:t>differentiate</a:t>
            </a:r>
            <a:r>
              <a:rPr lang="fr-CH" dirty="0">
                <a:latin typeface="Poppins SemiBold"/>
                <a:cs typeface="Poppins SemiBold"/>
              </a:rPr>
              <a:t> </a:t>
            </a:r>
            <a:r>
              <a:rPr lang="fr-CH" dirty="0" err="1">
                <a:latin typeface="Poppins SemiBold"/>
                <a:cs typeface="Poppins SemiBold"/>
              </a:rPr>
              <a:t>yourself</a:t>
            </a:r>
            <a:r>
              <a:rPr lang="fr-CH" dirty="0">
                <a:latin typeface="Poppins SemiBold"/>
                <a:cs typeface="Poppins SemiBold"/>
              </a:rPr>
              <a:t> </a:t>
            </a:r>
            <a:r>
              <a:rPr lang="fr-CH" dirty="0" err="1">
                <a:latin typeface="Poppins SemiBold"/>
                <a:cs typeface="Poppins SemiBold"/>
              </a:rPr>
              <a:t>from</a:t>
            </a:r>
            <a:r>
              <a:rPr lang="fr-CH" dirty="0">
                <a:latin typeface="Poppins SemiBold"/>
                <a:cs typeface="Poppins SemiBold"/>
              </a:rPr>
              <a:t> the </a:t>
            </a:r>
            <a:r>
              <a:rPr lang="fr-CH" dirty="0" err="1">
                <a:latin typeface="Poppins SemiBold"/>
                <a:cs typeface="Poppins SemiBold"/>
              </a:rPr>
              <a:t>competitors</a:t>
            </a:r>
            <a:r>
              <a:rPr lang="fr-CH" dirty="0">
                <a:latin typeface="Poppins SemiBold"/>
                <a:cs typeface="Poppins SemiBold"/>
              </a:rPr>
              <a:t>?</a:t>
            </a:r>
            <a:endParaRPr lang="en-US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E1A4C0F-BD4F-78B9-8C2B-648894FEBD73}"/>
              </a:ext>
            </a:extLst>
          </p:cNvPr>
          <p:cNvSpPr txBox="1">
            <a:spLocks/>
          </p:cNvSpPr>
          <p:nvPr/>
        </p:nvSpPr>
        <p:spPr>
          <a:xfrm>
            <a:off x="18530730" y="5036904"/>
            <a:ext cx="4771561" cy="68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58776" indent="-342900" algn="l" defTabSz="18288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dirty="0">
                <a:latin typeface="Poppins"/>
                <a:cs typeface="Poppins"/>
              </a:rPr>
              <a:t>Lorem </a:t>
            </a:r>
            <a:r>
              <a:rPr lang="fr-CH" dirty="0" err="1">
                <a:latin typeface="Poppins"/>
                <a:cs typeface="Poppins"/>
              </a:rPr>
              <a:t>lorem</a:t>
            </a:r>
            <a:r>
              <a:rPr lang="fr-CH" dirty="0">
                <a:latin typeface="Poppins"/>
                <a:cs typeface="Poppins"/>
              </a:rPr>
              <a:t> </a:t>
            </a:r>
            <a:r>
              <a:rPr lang="fr-CH" dirty="0" err="1">
                <a:latin typeface="Poppins"/>
                <a:cs typeface="Poppins"/>
              </a:rPr>
              <a:t>posum</a:t>
            </a:r>
            <a:endParaRPr lang="fr-CH" dirty="0" err="1">
              <a:solidFill>
                <a:srgbClr val="000000"/>
              </a:solidFill>
              <a:latin typeface="Poppins"/>
              <a:cs typeface="Poppins"/>
            </a:endParaRPr>
          </a:p>
          <a:p>
            <a:pPr fontAlgn="auto">
              <a:spcAft>
                <a:spcPts val="0"/>
              </a:spcAft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4040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l theme colours">
      <a:dk1>
        <a:srgbClr val="262626"/>
      </a:dk1>
      <a:lt1>
        <a:srgbClr val="808080"/>
      </a:lt1>
      <a:dk2>
        <a:srgbClr val="BFBFBF"/>
      </a:dk2>
      <a:lt2>
        <a:srgbClr val="E7E6E6"/>
      </a:lt2>
      <a:accent1>
        <a:srgbClr val="D8504C"/>
      </a:accent1>
      <a:accent2>
        <a:srgbClr val="F39200"/>
      </a:accent2>
      <a:accent3>
        <a:srgbClr val="F9DA41"/>
      </a:accent3>
      <a:accent4>
        <a:srgbClr val="61D0AC"/>
      </a:accent4>
      <a:accent5>
        <a:srgbClr val="15BBD1"/>
      </a:accent5>
      <a:accent6>
        <a:srgbClr val="7F50A3"/>
      </a:accent6>
      <a:hlink>
        <a:srgbClr val="13778E"/>
      </a:hlink>
      <a:folHlink>
        <a:srgbClr val="2626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9f66ba4-5c03-4834-b7f1-4d45b8ca60d0" xsi:nil="true"/>
    <SharedWithUsers xmlns="4a368fec-be62-4fb3-9253-fe830b7b31d0">
      <UserInfo>
        <DisplayName/>
        <AccountId xsi:nil="true"/>
        <AccountType/>
      </UserInfo>
    </SharedWithUsers>
    <TaxCatchAll xmlns="4a368fec-be62-4fb3-9253-fe830b7b31d0" xsi:nil="true"/>
    <lcf76f155ced4ddcb4097134ff3c332f xmlns="09f66ba4-5c03-4834-b7f1-4d45b8ca60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B941E3864FB4C981930C9FF0D35A1" ma:contentTypeVersion="19" ma:contentTypeDescription="Crée un document." ma:contentTypeScope="" ma:versionID="e72939f29616911f66190136288f1506">
  <xsd:schema xmlns:xsd="http://www.w3.org/2001/XMLSchema" xmlns:xs="http://www.w3.org/2001/XMLSchema" xmlns:p="http://schemas.microsoft.com/office/2006/metadata/properties" xmlns:ns2="09f66ba4-5c03-4834-b7f1-4d45b8ca60d0" xmlns:ns3="4a368fec-be62-4fb3-9253-fe830b7b31d0" targetNamespace="http://schemas.microsoft.com/office/2006/metadata/properties" ma:root="true" ma:fieldsID="35bf73655af80be2a5e60917e3be6fc8" ns2:_="" ns3:_="">
    <xsd:import namespace="09f66ba4-5c03-4834-b7f1-4d45b8ca60d0"/>
    <xsd:import namespace="4a368fec-be62-4fb3-9253-fe830b7b31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66ba4-5c03-4834-b7f1-4d45b8ca6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e5965820-1b97-4994-ad5a-2b1f2cea3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68fec-be62-4fb3-9253-fe830b7b31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85e095c-fafb-4a91-9af7-5b39d381a992}" ma:internalName="TaxCatchAll" ma:showField="CatchAllData" ma:web="4a368fec-be62-4fb3-9253-fe830b7b31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0BB36-8F1F-45E7-97BE-7B9C7383CC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A12C7-7A2D-461D-8461-FC624DDF8079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a368fec-be62-4fb3-9253-fe830b7b31d0"/>
    <ds:schemaRef ds:uri="09f66ba4-5c03-4834-b7f1-4d45b8ca60d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6782F3-018E-44BE-860E-483E84B7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66ba4-5c03-4834-b7f1-4d45b8ca60d0"/>
    <ds:schemaRef ds:uri="4a368fec-be62-4fb3-9253-fe830b7b31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640</Words>
  <Application>Microsoft Office PowerPoint</Application>
  <PresentationFormat>Personnalisé</PresentationFormat>
  <Paragraphs>128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Name of the project</vt:lpstr>
      <vt:lpstr>Présentation PowerPoint</vt:lpstr>
      <vt:lpstr>Application Kit </vt:lpstr>
      <vt:lpstr>Programme rules (to sign)</vt:lpstr>
      <vt:lpstr>Title of the project</vt:lpstr>
      <vt:lpstr>Video presentation</vt:lpstr>
      <vt:lpstr>Problem space</vt:lpstr>
      <vt:lpstr>Solution space</vt:lpstr>
      <vt:lpstr>Competitive matrix</vt:lpstr>
      <vt:lpstr>SWOT Analysis</vt:lpstr>
      <vt:lpstr>Letter of co-funding</vt:lpstr>
      <vt:lpstr>CV of the Team (1/2)</vt:lpstr>
      <vt:lpstr>CV of the Team (2/2) </vt:lpstr>
      <vt:lpstr>Business Model Canva </vt:lpstr>
      <vt:lpstr>Living Lab LIAISON Canva </vt:lpstr>
      <vt:lpstr>Excel - Budget</vt:lpstr>
      <vt:lpstr>Let's decarbonise Switzerland together...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</dc:creator>
  <cp:lastModifiedBy>Kuonen Colm</cp:lastModifiedBy>
  <cp:revision>324</cp:revision>
  <dcterms:modified xsi:type="dcterms:W3CDTF">2024-03-11T06:08:20Z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0x010100A7CB941E3864FB4C981930C9FF0D35A1</vt:lpwstr>
  </property>
  <property fmtid="{D5CDD505-2E9C-101B-9397-08002B2CF9AE}" pid="3" name="_NewReviewCycle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