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4"/>
    <p:sldMasterId id="2147483665" r:id="rId5"/>
  </p:sldMasterIdLst>
  <p:notesMasterIdLst>
    <p:notesMasterId r:id="rId33"/>
  </p:notesMasterIdLst>
  <p:handoutMasterIdLst>
    <p:handoutMasterId r:id="rId34"/>
  </p:handoutMasterIdLst>
  <p:sldIdLst>
    <p:sldId id="479" r:id="rId6"/>
    <p:sldId id="482" r:id="rId7"/>
    <p:sldId id="1051" r:id="rId8"/>
    <p:sldId id="1158" r:id="rId9"/>
    <p:sldId id="1156" r:id="rId10"/>
    <p:sldId id="1157" r:id="rId11"/>
    <p:sldId id="323" r:id="rId12"/>
    <p:sldId id="1122" r:id="rId13"/>
    <p:sldId id="1215" r:id="rId14"/>
    <p:sldId id="1163" r:id="rId15"/>
    <p:sldId id="1217" r:id="rId16"/>
    <p:sldId id="1052" r:id="rId17"/>
    <p:sldId id="1184" r:id="rId18"/>
    <p:sldId id="1062" r:id="rId19"/>
    <p:sldId id="1101" r:id="rId20"/>
    <p:sldId id="1094" r:id="rId21"/>
    <p:sldId id="1092" r:id="rId22"/>
    <p:sldId id="1093" r:id="rId23"/>
    <p:sldId id="1095" r:id="rId24"/>
    <p:sldId id="1164" r:id="rId25"/>
    <p:sldId id="269" r:id="rId26"/>
    <p:sldId id="1201" r:id="rId27"/>
    <p:sldId id="1064" r:id="rId28"/>
    <p:sldId id="1099" r:id="rId29"/>
    <p:sldId id="1216" r:id="rId30"/>
    <p:sldId id="1097" r:id="rId31"/>
    <p:sldId id="497" r:id="rId32"/>
  </p:sldIdLst>
  <p:sldSz cx="24384000" cy="13716000"/>
  <p:notesSz cx="6858000" cy="9144000"/>
  <p:defaultTextStyle>
    <a:defPPr>
      <a:defRPr lang="x-none"/>
    </a:defPPr>
    <a:lvl1pPr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1pPr>
    <a:lvl2pPr marL="457200" indent="-2286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2pPr>
    <a:lvl3pPr marL="914400" indent="-4572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3pPr>
    <a:lvl4pPr marL="1371600" indent="-6858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4pPr>
    <a:lvl5pPr marL="1828800" indent="-9144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5pPr>
    <a:lvl6pPr marL="2286000" algn="l" defTabSz="914400" rtl="0" eaLnBrk="1" latinLnBrk="0" hangingPunct="1">
      <a:defRPr sz="2000" kern="1200">
        <a:solidFill>
          <a:srgbClr val="74808C"/>
        </a:solidFill>
        <a:latin typeface="Poppins" charset="0"/>
        <a:ea typeface="Poppins" charset="0"/>
        <a:cs typeface="Poppins" charset="0"/>
        <a:sym typeface="Poppins" charset="0"/>
      </a:defRPr>
    </a:lvl6pPr>
    <a:lvl7pPr marL="2743200" algn="l" defTabSz="914400" rtl="0" eaLnBrk="1" latinLnBrk="0" hangingPunct="1">
      <a:defRPr sz="2000" kern="1200">
        <a:solidFill>
          <a:srgbClr val="74808C"/>
        </a:solidFill>
        <a:latin typeface="Poppins" charset="0"/>
        <a:ea typeface="Poppins" charset="0"/>
        <a:cs typeface="Poppins" charset="0"/>
        <a:sym typeface="Poppins" charset="0"/>
      </a:defRPr>
    </a:lvl7pPr>
    <a:lvl8pPr marL="3200400" algn="l" defTabSz="914400" rtl="0" eaLnBrk="1" latinLnBrk="0" hangingPunct="1">
      <a:defRPr sz="2000" kern="1200">
        <a:solidFill>
          <a:srgbClr val="74808C"/>
        </a:solidFill>
        <a:latin typeface="Poppins" charset="0"/>
        <a:ea typeface="Poppins" charset="0"/>
        <a:cs typeface="Poppins" charset="0"/>
        <a:sym typeface="Poppins" charset="0"/>
      </a:defRPr>
    </a:lvl8pPr>
    <a:lvl9pPr marL="3657600" algn="l" defTabSz="914400" rtl="0" eaLnBrk="1" latinLnBrk="0" hangingPunct="1">
      <a:defRPr sz="2000" kern="1200">
        <a:solidFill>
          <a:srgbClr val="74808C"/>
        </a:solidFill>
        <a:latin typeface="Poppins" charset="0"/>
        <a:ea typeface="Poppins" charset="0"/>
        <a:cs typeface="Poppins" charset="0"/>
        <a:sym typeface="Poppins"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a" initials="F" lastIdx="7" clrIdx="0">
    <p:extLst>
      <p:ext uri="{19B8F6BF-5375-455C-9EA6-DF929625EA0E}">
        <p15:presenceInfo xmlns:p15="http://schemas.microsoft.com/office/powerpoint/2012/main" userId="Fiona" providerId="None"/>
      </p:ext>
    </p:extLst>
  </p:cmAuthor>
  <p:cmAuthor id="2" name="Yves Loerincik" initials="YL" lastIdx="3" clrIdx="1">
    <p:extLst>
      <p:ext uri="{19B8F6BF-5375-455C-9EA6-DF929625EA0E}">
        <p15:presenceInfo xmlns:p15="http://schemas.microsoft.com/office/powerpoint/2012/main" userId="S::yves.loerincik_eqlosion.ch#ext#@hessoit.onmicrosoft.com::5de3db13-70a7-4af9-bffc-5a75b835273f" providerId="AD"/>
      </p:ext>
    </p:extLst>
  </p:cmAuthor>
  <p:cmAuthor id="3" name="Mastelic Joëlle" initials="MJ" lastIdx="3" clrIdx="2">
    <p:extLst>
      <p:ext uri="{19B8F6BF-5375-455C-9EA6-DF929625EA0E}">
        <p15:presenceInfo xmlns:p15="http://schemas.microsoft.com/office/powerpoint/2012/main" userId="S::joelle.mastelic@hes-so.ch::9f902778-7045-4f43-81d1-b4c95782cfae" providerId="AD"/>
      </p:ext>
    </p:extLst>
  </p:cmAuthor>
  <p:cmAuthor id="4" name="Kuonen Colm" initials="KC" lastIdx="1" clrIdx="3">
    <p:extLst>
      <p:ext uri="{19B8F6BF-5375-455C-9EA6-DF929625EA0E}">
        <p15:presenceInfo xmlns:p15="http://schemas.microsoft.com/office/powerpoint/2012/main" userId="S::colm.kuonen@hes-so.ch::2076f80c-7b3f-463f-bccd-c5d8f8b26a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CFF"/>
    <a:srgbClr val="B666A5"/>
    <a:srgbClr val="F89425"/>
    <a:srgbClr val="F8BE66"/>
    <a:srgbClr val="FBE98D"/>
    <a:srgbClr val="ACE7E3"/>
    <a:srgbClr val="9CF4C2"/>
    <a:srgbClr val="CCB9DA"/>
    <a:srgbClr val="EA9892"/>
    <a:srgbClr val="DB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8316C5-7927-59F7-7A9A-422BA1C22DF3}" v="11" dt="2024-03-26T09:22:47.73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onen Colm" userId="S::colm.kuonen@hes-so.ch::2076f80c-7b3f-463f-bccd-c5d8f8b26a59" providerId="AD" clId="Web-{BFB38AB0-8701-469C-B9E5-6878865948CD}"/>
    <pc:docChg chg="modSld">
      <pc:chgData name="Kuonen Colm" userId="S::colm.kuonen@hes-so.ch::2076f80c-7b3f-463f-bccd-c5d8f8b26a59" providerId="AD" clId="Web-{BFB38AB0-8701-469C-B9E5-6878865948CD}" dt="2021-06-22T09:11:39.918" v="63" actId="1076"/>
      <pc:docMkLst>
        <pc:docMk/>
      </pc:docMkLst>
      <pc:sldChg chg="modSp">
        <pc:chgData name="Kuonen Colm" userId="S::colm.kuonen@hes-so.ch::2076f80c-7b3f-463f-bccd-c5d8f8b26a59" providerId="AD" clId="Web-{BFB38AB0-8701-469C-B9E5-6878865948CD}" dt="2021-06-22T09:07:39.103" v="14" actId="1076"/>
        <pc:sldMkLst>
          <pc:docMk/>
          <pc:sldMk cId="0" sldId="256"/>
        </pc:sldMkLst>
        <pc:spChg chg="mod">
          <ac:chgData name="Kuonen Colm" userId="S::colm.kuonen@hes-so.ch::2076f80c-7b3f-463f-bccd-c5d8f8b26a59" providerId="AD" clId="Web-{BFB38AB0-8701-469C-B9E5-6878865948CD}" dt="2021-06-22T09:07:39.103" v="14" actId="1076"/>
          <ac:spMkLst>
            <pc:docMk/>
            <pc:sldMk cId="0" sldId="256"/>
            <ac:spMk id="28" creationId="{00000000-0000-0000-0000-000000000000}"/>
          </ac:spMkLst>
        </pc:spChg>
        <pc:spChg chg="mod">
          <ac:chgData name="Kuonen Colm" userId="S::colm.kuonen@hes-so.ch::2076f80c-7b3f-463f-bccd-c5d8f8b26a59" providerId="AD" clId="Web-{BFB38AB0-8701-469C-B9E5-6878865948CD}" dt="2021-06-22T09:07:23.728" v="13" actId="1076"/>
          <ac:spMkLst>
            <pc:docMk/>
            <pc:sldMk cId="0" sldId="256"/>
            <ac:spMk id="31" creationId="{00000000-0000-0000-0000-000000000000}"/>
          </ac:spMkLst>
        </pc:spChg>
        <pc:spChg chg="mod">
          <ac:chgData name="Kuonen Colm" userId="S::colm.kuonen@hes-so.ch::2076f80c-7b3f-463f-bccd-c5d8f8b26a59" providerId="AD" clId="Web-{BFB38AB0-8701-469C-B9E5-6878865948CD}" dt="2021-06-22T09:06:55.681" v="12" actId="1076"/>
          <ac:spMkLst>
            <pc:docMk/>
            <pc:sldMk cId="0" sldId="256"/>
            <ac:spMk id="45" creationId="{00000000-0000-0000-0000-000000000000}"/>
          </ac:spMkLst>
        </pc:spChg>
      </pc:sldChg>
      <pc:sldChg chg="modSp">
        <pc:chgData name="Kuonen Colm" userId="S::colm.kuonen@hes-so.ch::2076f80c-7b3f-463f-bccd-c5d8f8b26a59" providerId="AD" clId="Web-{BFB38AB0-8701-469C-B9E5-6878865948CD}" dt="2021-06-22T09:01:38.006" v="5" actId="20577"/>
        <pc:sldMkLst>
          <pc:docMk/>
          <pc:sldMk cId="2062828298" sldId="284"/>
        </pc:sldMkLst>
        <pc:spChg chg="mod">
          <ac:chgData name="Kuonen Colm" userId="S::colm.kuonen@hes-so.ch::2076f80c-7b3f-463f-bccd-c5d8f8b26a59" providerId="AD" clId="Web-{BFB38AB0-8701-469C-B9E5-6878865948CD}" dt="2021-06-22T09:01:38.006" v="5" actId="20577"/>
          <ac:spMkLst>
            <pc:docMk/>
            <pc:sldMk cId="2062828298" sldId="284"/>
            <ac:spMk id="17" creationId="{F725EFCD-BCFF-AB49-9A3D-F8693049604C}"/>
          </ac:spMkLst>
        </pc:spChg>
      </pc:sldChg>
      <pc:sldChg chg="delSp modSp">
        <pc:chgData name="Kuonen Colm" userId="S::colm.kuonen@hes-so.ch::2076f80c-7b3f-463f-bccd-c5d8f8b26a59" providerId="AD" clId="Web-{BFB38AB0-8701-469C-B9E5-6878865948CD}" dt="2021-06-22T09:11:39.918" v="63" actId="1076"/>
        <pc:sldMkLst>
          <pc:docMk/>
          <pc:sldMk cId="2615485433" sldId="411"/>
        </pc:sldMkLst>
        <pc:spChg chg="del">
          <ac:chgData name="Kuonen Colm" userId="S::colm.kuonen@hes-so.ch::2076f80c-7b3f-463f-bccd-c5d8f8b26a59" providerId="AD" clId="Web-{BFB38AB0-8701-469C-B9E5-6878865948CD}" dt="2021-06-22T08:59:31.692" v="0"/>
          <ac:spMkLst>
            <pc:docMk/>
            <pc:sldMk cId="2615485433" sldId="411"/>
            <ac:spMk id="2" creationId="{00000000-0000-0000-0000-000000000000}"/>
          </ac:spMkLst>
        </pc:spChg>
        <pc:picChg chg="del mod">
          <ac:chgData name="Kuonen Colm" userId="S::colm.kuonen@hes-so.ch::2076f80c-7b3f-463f-bccd-c5d8f8b26a59" providerId="AD" clId="Web-{BFB38AB0-8701-469C-B9E5-6878865948CD}" dt="2021-06-22T08:59:40.020" v="2"/>
          <ac:picMkLst>
            <pc:docMk/>
            <pc:sldMk cId="2615485433" sldId="411"/>
            <ac:picMk id="14" creationId="{072C0384-BDA0-8A43-BEA0-D5ADB97E61E1}"/>
          </ac:picMkLst>
        </pc:picChg>
        <pc:picChg chg="mod">
          <ac:chgData name="Kuonen Colm" userId="S::colm.kuonen@hes-so.ch::2076f80c-7b3f-463f-bccd-c5d8f8b26a59" providerId="AD" clId="Web-{BFB38AB0-8701-469C-B9E5-6878865948CD}" dt="2021-06-22T09:11:39.918" v="63" actId="1076"/>
          <ac:picMkLst>
            <pc:docMk/>
            <pc:sldMk cId="2615485433" sldId="411"/>
            <ac:picMk id="25" creationId="{C0D273BE-C27B-4DFD-9505-2A48C8E14283}"/>
          </ac:picMkLst>
        </pc:picChg>
      </pc:sldChg>
      <pc:sldChg chg="modSp">
        <pc:chgData name="Kuonen Colm" userId="S::colm.kuonen@hes-so.ch::2076f80c-7b3f-463f-bccd-c5d8f8b26a59" providerId="AD" clId="Web-{BFB38AB0-8701-469C-B9E5-6878865948CD}" dt="2021-06-22T09:10:32.261" v="62" actId="14100"/>
        <pc:sldMkLst>
          <pc:docMk/>
          <pc:sldMk cId="1594741906" sldId="414"/>
        </pc:sldMkLst>
        <pc:spChg chg="mod">
          <ac:chgData name="Kuonen Colm" userId="S::colm.kuonen@hes-so.ch::2076f80c-7b3f-463f-bccd-c5d8f8b26a59" providerId="AD" clId="Web-{BFB38AB0-8701-469C-B9E5-6878865948CD}" dt="2021-06-22T09:10:32.261" v="62" actId="14100"/>
          <ac:spMkLst>
            <pc:docMk/>
            <pc:sldMk cId="1594741906" sldId="414"/>
            <ac:spMk id="45" creationId="{0A82C0F3-8B27-3F48-92C7-3C79D366F736}"/>
          </ac:spMkLst>
        </pc:spChg>
      </pc:sldChg>
      <pc:sldChg chg="modSp">
        <pc:chgData name="Kuonen Colm" userId="S::colm.kuonen@hes-so.ch::2076f80c-7b3f-463f-bccd-c5d8f8b26a59" providerId="AD" clId="Web-{BFB38AB0-8701-469C-B9E5-6878865948CD}" dt="2021-06-22T09:10:23.746" v="61" actId="20577"/>
        <pc:sldMkLst>
          <pc:docMk/>
          <pc:sldMk cId="2815639879" sldId="417"/>
        </pc:sldMkLst>
        <pc:spChg chg="mod">
          <ac:chgData name="Kuonen Colm" userId="S::colm.kuonen@hes-so.ch::2076f80c-7b3f-463f-bccd-c5d8f8b26a59" providerId="AD" clId="Web-{BFB38AB0-8701-469C-B9E5-6878865948CD}" dt="2021-06-22T09:10:23.746" v="61" actId="20577"/>
          <ac:spMkLst>
            <pc:docMk/>
            <pc:sldMk cId="2815639879" sldId="417"/>
            <ac:spMk id="6" creationId="{00000000-0000-0000-0000-000000000000}"/>
          </ac:spMkLst>
        </pc:spChg>
        <pc:spChg chg="mod">
          <ac:chgData name="Kuonen Colm" userId="S::colm.kuonen@hes-so.ch::2076f80c-7b3f-463f-bccd-c5d8f8b26a59" providerId="AD" clId="Web-{BFB38AB0-8701-469C-B9E5-6878865948CD}" dt="2021-06-22T09:09:44.417" v="50" actId="14100"/>
          <ac:spMkLst>
            <pc:docMk/>
            <pc:sldMk cId="2815639879" sldId="417"/>
            <ac:spMk id="7" creationId="{60817A5D-59F4-064C-A823-B98134B47AE5}"/>
          </ac:spMkLst>
        </pc:spChg>
      </pc:sldChg>
      <pc:sldChg chg="modSp">
        <pc:chgData name="Kuonen Colm" userId="S::colm.kuonen@hes-so.ch::2076f80c-7b3f-463f-bccd-c5d8f8b26a59" providerId="AD" clId="Web-{BFB38AB0-8701-469C-B9E5-6878865948CD}" dt="2021-06-22T09:01:51.303" v="11" actId="20577"/>
        <pc:sldMkLst>
          <pc:docMk/>
          <pc:sldMk cId="4045301583" sldId="427"/>
        </pc:sldMkLst>
        <pc:spChg chg="mod">
          <ac:chgData name="Kuonen Colm" userId="S::colm.kuonen@hes-so.ch::2076f80c-7b3f-463f-bccd-c5d8f8b26a59" providerId="AD" clId="Web-{BFB38AB0-8701-469C-B9E5-6878865948CD}" dt="2021-06-22T09:01:51.303" v="11" actId="20577"/>
          <ac:spMkLst>
            <pc:docMk/>
            <pc:sldMk cId="4045301583" sldId="427"/>
            <ac:spMk id="30" creationId="{9D0E9E59-F529-9F47-88B1-C0D1DB1A56DD}"/>
          </ac:spMkLst>
        </pc:spChg>
      </pc:sldChg>
      <pc:sldChg chg="modSp">
        <pc:chgData name="Kuonen Colm" userId="S::colm.kuonen@hes-so.ch::2076f80c-7b3f-463f-bccd-c5d8f8b26a59" providerId="AD" clId="Web-{BFB38AB0-8701-469C-B9E5-6878865948CD}" dt="2021-06-22T09:09:11.104" v="49" actId="20577"/>
        <pc:sldMkLst>
          <pc:docMk/>
          <pc:sldMk cId="942400864" sldId="429"/>
        </pc:sldMkLst>
        <pc:spChg chg="mod">
          <ac:chgData name="Kuonen Colm" userId="S::colm.kuonen@hes-so.ch::2076f80c-7b3f-463f-bccd-c5d8f8b26a59" providerId="AD" clId="Web-{BFB38AB0-8701-469C-B9E5-6878865948CD}" dt="2021-06-22T09:08:40.073" v="47" actId="20577"/>
          <ac:spMkLst>
            <pc:docMk/>
            <pc:sldMk cId="942400864" sldId="429"/>
            <ac:spMk id="16" creationId="{0C1F978E-6440-AE4C-87BC-0D4EAD7A939D}"/>
          </ac:spMkLst>
        </pc:spChg>
        <pc:spChg chg="mod">
          <ac:chgData name="Kuonen Colm" userId="S::colm.kuonen@hes-so.ch::2076f80c-7b3f-463f-bccd-c5d8f8b26a59" providerId="AD" clId="Web-{BFB38AB0-8701-469C-B9E5-6878865948CD}" dt="2021-06-22T09:09:11.104" v="49" actId="20577"/>
          <ac:spMkLst>
            <pc:docMk/>
            <pc:sldMk cId="942400864" sldId="429"/>
            <ac:spMk id="21" creationId="{AA397E6B-C4A3-3743-81B0-322206B6D33C}"/>
          </ac:spMkLst>
        </pc:spChg>
        <pc:spChg chg="mod">
          <ac:chgData name="Kuonen Colm" userId="S::colm.kuonen@hes-so.ch::2076f80c-7b3f-463f-bccd-c5d8f8b26a59" providerId="AD" clId="Web-{BFB38AB0-8701-469C-B9E5-6878865948CD}" dt="2021-06-22T09:09:04.510" v="48" actId="20577"/>
          <ac:spMkLst>
            <pc:docMk/>
            <pc:sldMk cId="942400864" sldId="429"/>
            <ac:spMk id="27" creationId="{00000000-0000-0000-0000-000000000000}"/>
          </ac:spMkLst>
        </pc:spChg>
      </pc:sldChg>
    </pc:docChg>
  </pc:docChgLst>
  <pc:docChgLst>
    <pc:chgData name="Kuonen Colm" userId="S::colm.kuonen@hes-so.ch::2076f80c-7b3f-463f-bccd-c5d8f8b26a59" providerId="AD" clId="Web-{81B7B3E6-8198-4B99-94D8-27EA8747950F}"/>
    <pc:docChg chg="addSld modSld sldOrd">
      <pc:chgData name="Kuonen Colm" userId="S::colm.kuonen@hes-so.ch::2076f80c-7b3f-463f-bccd-c5d8f8b26a59" providerId="AD" clId="Web-{81B7B3E6-8198-4B99-94D8-27EA8747950F}" dt="2021-06-22T09:48:33.847" v="388" actId="20577"/>
      <pc:docMkLst>
        <pc:docMk/>
      </pc:docMkLst>
      <pc:sldChg chg="addSp delSp modSp">
        <pc:chgData name="Kuonen Colm" userId="S::colm.kuonen@hes-so.ch::2076f80c-7b3f-463f-bccd-c5d8f8b26a59" providerId="AD" clId="Web-{81B7B3E6-8198-4B99-94D8-27EA8747950F}" dt="2021-06-22T09:34:30.823" v="134"/>
        <pc:sldMkLst>
          <pc:docMk/>
          <pc:sldMk cId="0" sldId="256"/>
        </pc:sldMkLst>
        <pc:spChg chg="mod topLvl">
          <ac:chgData name="Kuonen Colm" userId="S::colm.kuonen@hes-so.ch::2076f80c-7b3f-463f-bccd-c5d8f8b26a59" providerId="AD" clId="Web-{81B7B3E6-8198-4B99-94D8-27EA8747950F}" dt="2021-06-22T09:33:05.384" v="106" actId="14100"/>
          <ac:spMkLst>
            <pc:docMk/>
            <pc:sldMk cId="0" sldId="256"/>
            <ac:spMk id="21" creationId="{00000000-0000-0000-0000-000000000000}"/>
          </ac:spMkLst>
        </pc:spChg>
        <pc:spChg chg="del mod topLvl">
          <ac:chgData name="Kuonen Colm" userId="S::colm.kuonen@hes-so.ch::2076f80c-7b3f-463f-bccd-c5d8f8b26a59" providerId="AD" clId="Web-{81B7B3E6-8198-4B99-94D8-27EA8747950F}" dt="2021-06-22T09:31:56.446" v="1"/>
          <ac:spMkLst>
            <pc:docMk/>
            <pc:sldMk cId="0" sldId="256"/>
            <ac:spMk id="22" creationId="{00000000-0000-0000-0000-000000000000}"/>
          </ac:spMkLst>
        </pc:spChg>
        <pc:spChg chg="mod topLvl">
          <ac:chgData name="Kuonen Colm" userId="S::colm.kuonen@hes-so.ch::2076f80c-7b3f-463f-bccd-c5d8f8b26a59" providerId="AD" clId="Web-{81B7B3E6-8198-4B99-94D8-27EA8747950F}" dt="2021-06-22T09:33:05.400" v="107" actId="14100"/>
          <ac:spMkLst>
            <pc:docMk/>
            <pc:sldMk cId="0" sldId="256"/>
            <ac:spMk id="24" creationId="{00000000-0000-0000-0000-000000000000}"/>
          </ac:spMkLst>
        </pc:spChg>
        <pc:spChg chg="del topLvl">
          <ac:chgData name="Kuonen Colm" userId="S::colm.kuonen@hes-so.ch::2076f80c-7b3f-463f-bccd-c5d8f8b26a59" providerId="AD" clId="Web-{81B7B3E6-8198-4B99-94D8-27EA8747950F}" dt="2021-06-22T09:32:02.571" v="6"/>
          <ac:spMkLst>
            <pc:docMk/>
            <pc:sldMk cId="0" sldId="256"/>
            <ac:spMk id="25" creationId="{00000000-0000-0000-0000-000000000000}"/>
          </ac:spMkLst>
        </pc:spChg>
        <pc:spChg chg="mod topLvl">
          <ac:chgData name="Kuonen Colm" userId="S::colm.kuonen@hes-so.ch::2076f80c-7b3f-463f-bccd-c5d8f8b26a59" providerId="AD" clId="Web-{81B7B3E6-8198-4B99-94D8-27EA8747950F}" dt="2021-06-22T09:33:05.415" v="108" actId="14100"/>
          <ac:spMkLst>
            <pc:docMk/>
            <pc:sldMk cId="0" sldId="256"/>
            <ac:spMk id="27" creationId="{00000000-0000-0000-0000-000000000000}"/>
          </ac:spMkLst>
        </pc:spChg>
        <pc:spChg chg="del topLvl">
          <ac:chgData name="Kuonen Colm" userId="S::colm.kuonen@hes-so.ch::2076f80c-7b3f-463f-bccd-c5d8f8b26a59" providerId="AD" clId="Web-{81B7B3E6-8198-4B99-94D8-27EA8747950F}" dt="2021-06-22T09:32:07.946" v="9"/>
          <ac:spMkLst>
            <pc:docMk/>
            <pc:sldMk cId="0" sldId="256"/>
            <ac:spMk id="28" creationId="{00000000-0000-0000-0000-000000000000}"/>
          </ac:spMkLst>
        </pc:spChg>
        <pc:spChg chg="mod topLvl">
          <ac:chgData name="Kuonen Colm" userId="S::colm.kuonen@hes-so.ch::2076f80c-7b3f-463f-bccd-c5d8f8b26a59" providerId="AD" clId="Web-{81B7B3E6-8198-4B99-94D8-27EA8747950F}" dt="2021-06-22T09:33:05.431" v="109" actId="14100"/>
          <ac:spMkLst>
            <pc:docMk/>
            <pc:sldMk cId="0" sldId="256"/>
            <ac:spMk id="30" creationId="{00000000-0000-0000-0000-000000000000}"/>
          </ac:spMkLst>
        </pc:spChg>
        <pc:spChg chg="del topLvl">
          <ac:chgData name="Kuonen Colm" userId="S::colm.kuonen@hes-so.ch::2076f80c-7b3f-463f-bccd-c5d8f8b26a59" providerId="AD" clId="Web-{81B7B3E6-8198-4B99-94D8-27EA8747950F}" dt="2021-06-22T09:32:09.946" v="10"/>
          <ac:spMkLst>
            <pc:docMk/>
            <pc:sldMk cId="0" sldId="256"/>
            <ac:spMk id="31" creationId="{00000000-0000-0000-0000-000000000000}"/>
          </ac:spMkLst>
        </pc:spChg>
        <pc:spChg chg="mod topLvl">
          <ac:chgData name="Kuonen Colm" userId="S::colm.kuonen@hes-so.ch::2076f80c-7b3f-463f-bccd-c5d8f8b26a59" providerId="AD" clId="Web-{81B7B3E6-8198-4B99-94D8-27EA8747950F}" dt="2021-06-22T09:33:05.447" v="110" actId="14100"/>
          <ac:spMkLst>
            <pc:docMk/>
            <pc:sldMk cId="0" sldId="256"/>
            <ac:spMk id="33" creationId="{00000000-0000-0000-0000-000000000000}"/>
          </ac:spMkLst>
        </pc:spChg>
        <pc:spChg chg="del mod topLvl">
          <ac:chgData name="Kuonen Colm" userId="S::colm.kuonen@hes-so.ch::2076f80c-7b3f-463f-bccd-c5d8f8b26a59" providerId="AD" clId="Web-{81B7B3E6-8198-4B99-94D8-27EA8747950F}" dt="2021-06-22T09:32:05.962" v="8"/>
          <ac:spMkLst>
            <pc:docMk/>
            <pc:sldMk cId="0" sldId="256"/>
            <ac:spMk id="34" creationId="{00000000-0000-0000-0000-000000000000}"/>
          </ac:spMkLst>
        </pc:spChg>
        <pc:spChg chg="mod topLvl">
          <ac:chgData name="Kuonen Colm" userId="S::colm.kuonen@hes-so.ch::2076f80c-7b3f-463f-bccd-c5d8f8b26a59" providerId="AD" clId="Web-{81B7B3E6-8198-4B99-94D8-27EA8747950F}" dt="2021-06-22T09:33:05.462" v="111" actId="14100"/>
          <ac:spMkLst>
            <pc:docMk/>
            <pc:sldMk cId="0" sldId="256"/>
            <ac:spMk id="36" creationId="{00000000-0000-0000-0000-000000000000}"/>
          </ac:spMkLst>
        </pc:spChg>
        <pc:spChg chg="del topLvl">
          <ac:chgData name="Kuonen Colm" userId="S::colm.kuonen@hes-so.ch::2076f80c-7b3f-463f-bccd-c5d8f8b26a59" providerId="AD" clId="Web-{81B7B3E6-8198-4B99-94D8-27EA8747950F}" dt="2021-06-22T09:32:11.837" v="11"/>
          <ac:spMkLst>
            <pc:docMk/>
            <pc:sldMk cId="0" sldId="256"/>
            <ac:spMk id="37" creationId="{00000000-0000-0000-0000-000000000000}"/>
          </ac:spMkLst>
        </pc:spChg>
        <pc:spChg chg="mod topLvl">
          <ac:chgData name="Kuonen Colm" userId="S::colm.kuonen@hes-so.ch::2076f80c-7b3f-463f-bccd-c5d8f8b26a59" providerId="AD" clId="Web-{81B7B3E6-8198-4B99-94D8-27EA8747950F}" dt="2021-06-22T09:33:05.103" v="85" actId="14100"/>
          <ac:spMkLst>
            <pc:docMk/>
            <pc:sldMk cId="0" sldId="256"/>
            <ac:spMk id="39" creationId="{00000000-0000-0000-0000-000000000000}"/>
          </ac:spMkLst>
        </pc:spChg>
        <pc:spChg chg="del topLvl">
          <ac:chgData name="Kuonen Colm" userId="S::colm.kuonen@hes-so.ch::2076f80c-7b3f-463f-bccd-c5d8f8b26a59" providerId="AD" clId="Web-{81B7B3E6-8198-4B99-94D8-27EA8747950F}" dt="2021-06-22T09:32:16.774" v="13"/>
          <ac:spMkLst>
            <pc:docMk/>
            <pc:sldMk cId="0" sldId="256"/>
            <ac:spMk id="40" creationId="{00000000-0000-0000-0000-000000000000}"/>
          </ac:spMkLst>
        </pc:spChg>
        <pc:spChg chg="mod topLvl">
          <ac:chgData name="Kuonen Colm" userId="S::colm.kuonen@hes-so.ch::2076f80c-7b3f-463f-bccd-c5d8f8b26a59" providerId="AD" clId="Web-{81B7B3E6-8198-4B99-94D8-27EA8747950F}" dt="2021-06-22T09:33:09.384" v="117" actId="1076"/>
          <ac:spMkLst>
            <pc:docMk/>
            <pc:sldMk cId="0" sldId="256"/>
            <ac:spMk id="44" creationId="{00000000-0000-0000-0000-000000000000}"/>
          </ac:spMkLst>
        </pc:spChg>
        <pc:spChg chg="del mod topLvl">
          <ac:chgData name="Kuonen Colm" userId="S::colm.kuonen@hes-so.ch::2076f80c-7b3f-463f-bccd-c5d8f8b26a59" providerId="AD" clId="Web-{81B7B3E6-8198-4B99-94D8-27EA8747950F}" dt="2021-06-22T09:32:00.415" v="5"/>
          <ac:spMkLst>
            <pc:docMk/>
            <pc:sldMk cId="0" sldId="256"/>
            <ac:spMk id="45" creationId="{00000000-0000-0000-0000-000000000000}"/>
          </ac:spMkLst>
        </pc:spChg>
        <pc:spChg chg="mod topLvl">
          <ac:chgData name="Kuonen Colm" userId="S::colm.kuonen@hes-so.ch::2076f80c-7b3f-463f-bccd-c5d8f8b26a59" providerId="AD" clId="Web-{81B7B3E6-8198-4B99-94D8-27EA8747950F}" dt="2021-06-22T09:33:05.494" v="113" actId="14100"/>
          <ac:spMkLst>
            <pc:docMk/>
            <pc:sldMk cId="0" sldId="256"/>
            <ac:spMk id="49" creationId="{00000000-0000-0000-0000-000000000000}"/>
          </ac:spMkLst>
        </pc:spChg>
        <pc:spChg chg="del topLvl">
          <ac:chgData name="Kuonen Colm" userId="S::colm.kuonen@hes-so.ch::2076f80c-7b3f-463f-bccd-c5d8f8b26a59" providerId="AD" clId="Web-{81B7B3E6-8198-4B99-94D8-27EA8747950F}" dt="2021-06-22T09:32:13.806" v="12"/>
          <ac:spMkLst>
            <pc:docMk/>
            <pc:sldMk cId="0" sldId="256"/>
            <ac:spMk id="50" creationId="{00000000-0000-0000-0000-000000000000}"/>
          </ac:spMkLst>
        </pc:spChg>
        <pc:spChg chg="add del">
          <ac:chgData name="Kuonen Colm" userId="S::colm.kuonen@hes-so.ch::2076f80c-7b3f-463f-bccd-c5d8f8b26a59" providerId="AD" clId="Web-{81B7B3E6-8198-4B99-94D8-27EA8747950F}" dt="2021-06-22T09:34:30.823" v="134"/>
          <ac:spMkLst>
            <pc:docMk/>
            <pc:sldMk cId="0" sldId="256"/>
            <ac:spMk id="55" creationId="{C9B36333-A525-4DE9-A5F1-8BAA978C5873}"/>
          </ac:spMkLst>
        </pc:spChg>
        <pc:spChg chg="add del">
          <ac:chgData name="Kuonen Colm" userId="S::colm.kuonen@hes-so.ch::2076f80c-7b3f-463f-bccd-c5d8f8b26a59" providerId="AD" clId="Web-{81B7B3E6-8198-4B99-94D8-27EA8747950F}" dt="2021-06-22T09:34:29.338" v="133"/>
          <ac:spMkLst>
            <pc:docMk/>
            <pc:sldMk cId="0" sldId="256"/>
            <ac:spMk id="56" creationId="{C3E43161-9DE5-4DA0-8BC1-A0C6A50FACF8}"/>
          </ac:spMkLst>
        </pc:spChg>
        <pc:spChg chg="add del">
          <ac:chgData name="Kuonen Colm" userId="S::colm.kuonen@hes-so.ch::2076f80c-7b3f-463f-bccd-c5d8f8b26a59" providerId="AD" clId="Web-{81B7B3E6-8198-4B99-94D8-27EA8747950F}" dt="2021-06-22T09:34:27.572" v="132"/>
          <ac:spMkLst>
            <pc:docMk/>
            <pc:sldMk cId="0" sldId="256"/>
            <ac:spMk id="57" creationId="{6985008C-6BFE-4C2D-8E5D-EB50C82B8A72}"/>
          </ac:spMkLst>
        </pc:spChg>
        <pc:spChg chg="mod">
          <ac:chgData name="Kuonen Colm" userId="S::colm.kuonen@hes-so.ch::2076f80c-7b3f-463f-bccd-c5d8f8b26a59" providerId="AD" clId="Web-{81B7B3E6-8198-4B99-94D8-27EA8747950F}" dt="2021-06-22T09:33:47.760" v="125" actId="14100"/>
          <ac:spMkLst>
            <pc:docMk/>
            <pc:sldMk cId="0" sldId="256"/>
            <ac:spMk id="58" creationId="{FB989541-8499-1F48-95B8-BDBB014137E1}"/>
          </ac:spMkLst>
        </pc:spChg>
        <pc:spChg chg="mod">
          <ac:chgData name="Kuonen Colm" userId="S::colm.kuonen@hes-so.ch::2076f80c-7b3f-463f-bccd-c5d8f8b26a59" providerId="AD" clId="Web-{81B7B3E6-8198-4B99-94D8-27EA8747950F}" dt="2021-06-22T09:33:56.635" v="128" actId="14100"/>
          <ac:spMkLst>
            <pc:docMk/>
            <pc:sldMk cId="0" sldId="256"/>
            <ac:spMk id="59" creationId="{5CEAF70C-B1DB-6B4B-A91E-2311C4752D0C}"/>
          </ac:spMkLst>
        </pc:spChg>
        <pc:spChg chg="mod">
          <ac:chgData name="Kuonen Colm" userId="S::colm.kuonen@hes-so.ch::2076f80c-7b3f-463f-bccd-c5d8f8b26a59" providerId="AD" clId="Web-{81B7B3E6-8198-4B99-94D8-27EA8747950F}" dt="2021-06-22T09:33:59.775" v="129" actId="1076"/>
          <ac:spMkLst>
            <pc:docMk/>
            <pc:sldMk cId="0" sldId="256"/>
            <ac:spMk id="60" creationId="{98248AF1-ECFC-1B40-ACA6-65C2C95C1752}"/>
          </ac:spMkLst>
        </pc:spChg>
        <pc:grpChg chg="del">
          <ac:chgData name="Kuonen Colm" userId="S::colm.kuonen@hes-so.ch::2076f80c-7b3f-463f-bccd-c5d8f8b26a59" providerId="AD" clId="Web-{81B7B3E6-8198-4B99-94D8-27EA8747950F}" dt="2021-06-22T09:31:56.446" v="1"/>
          <ac:grpSpMkLst>
            <pc:docMk/>
            <pc:sldMk cId="0" sldId="256"/>
            <ac:grpSpMk id="20" creationId="{00000000-0000-0000-0000-000000000000}"/>
          </ac:grpSpMkLst>
        </pc:grpChg>
        <pc:grpChg chg="del">
          <ac:chgData name="Kuonen Colm" userId="S::colm.kuonen@hes-so.ch::2076f80c-7b3f-463f-bccd-c5d8f8b26a59" providerId="AD" clId="Web-{81B7B3E6-8198-4B99-94D8-27EA8747950F}" dt="2021-06-22T09:32:02.571" v="6"/>
          <ac:grpSpMkLst>
            <pc:docMk/>
            <pc:sldMk cId="0" sldId="256"/>
            <ac:grpSpMk id="23" creationId="{00000000-0000-0000-0000-000000000000}"/>
          </ac:grpSpMkLst>
        </pc:grpChg>
        <pc:grpChg chg="del">
          <ac:chgData name="Kuonen Colm" userId="S::colm.kuonen@hes-so.ch::2076f80c-7b3f-463f-bccd-c5d8f8b26a59" providerId="AD" clId="Web-{81B7B3E6-8198-4B99-94D8-27EA8747950F}" dt="2021-06-22T09:32:07.946" v="9"/>
          <ac:grpSpMkLst>
            <pc:docMk/>
            <pc:sldMk cId="0" sldId="256"/>
            <ac:grpSpMk id="26" creationId="{00000000-0000-0000-0000-000000000000}"/>
          </ac:grpSpMkLst>
        </pc:grpChg>
        <pc:grpChg chg="del">
          <ac:chgData name="Kuonen Colm" userId="S::colm.kuonen@hes-so.ch::2076f80c-7b3f-463f-bccd-c5d8f8b26a59" providerId="AD" clId="Web-{81B7B3E6-8198-4B99-94D8-27EA8747950F}" dt="2021-06-22T09:32:09.946" v="10"/>
          <ac:grpSpMkLst>
            <pc:docMk/>
            <pc:sldMk cId="0" sldId="256"/>
            <ac:grpSpMk id="29" creationId="{00000000-0000-0000-0000-000000000000}"/>
          </ac:grpSpMkLst>
        </pc:grpChg>
        <pc:grpChg chg="del">
          <ac:chgData name="Kuonen Colm" userId="S::colm.kuonen@hes-so.ch::2076f80c-7b3f-463f-bccd-c5d8f8b26a59" providerId="AD" clId="Web-{81B7B3E6-8198-4B99-94D8-27EA8747950F}" dt="2021-06-22T09:32:05.962" v="8"/>
          <ac:grpSpMkLst>
            <pc:docMk/>
            <pc:sldMk cId="0" sldId="256"/>
            <ac:grpSpMk id="32" creationId="{00000000-0000-0000-0000-000000000000}"/>
          </ac:grpSpMkLst>
        </pc:grpChg>
        <pc:grpChg chg="del">
          <ac:chgData name="Kuonen Colm" userId="S::colm.kuonen@hes-so.ch::2076f80c-7b3f-463f-bccd-c5d8f8b26a59" providerId="AD" clId="Web-{81B7B3E6-8198-4B99-94D8-27EA8747950F}" dt="2021-06-22T09:32:11.837" v="11"/>
          <ac:grpSpMkLst>
            <pc:docMk/>
            <pc:sldMk cId="0" sldId="256"/>
            <ac:grpSpMk id="35" creationId="{00000000-0000-0000-0000-000000000000}"/>
          </ac:grpSpMkLst>
        </pc:grpChg>
        <pc:grpChg chg="del">
          <ac:chgData name="Kuonen Colm" userId="S::colm.kuonen@hes-so.ch::2076f80c-7b3f-463f-bccd-c5d8f8b26a59" providerId="AD" clId="Web-{81B7B3E6-8198-4B99-94D8-27EA8747950F}" dt="2021-06-22T09:32:16.774" v="13"/>
          <ac:grpSpMkLst>
            <pc:docMk/>
            <pc:sldMk cId="0" sldId="256"/>
            <ac:grpSpMk id="38" creationId="{00000000-0000-0000-0000-000000000000}"/>
          </ac:grpSpMkLst>
        </pc:grpChg>
        <pc:grpChg chg="del">
          <ac:chgData name="Kuonen Colm" userId="S::colm.kuonen@hes-so.ch::2076f80c-7b3f-463f-bccd-c5d8f8b26a59" providerId="AD" clId="Web-{81B7B3E6-8198-4B99-94D8-27EA8747950F}" dt="2021-06-22T09:32:00.415" v="5"/>
          <ac:grpSpMkLst>
            <pc:docMk/>
            <pc:sldMk cId="0" sldId="256"/>
            <ac:grpSpMk id="43" creationId="{00000000-0000-0000-0000-000000000000}"/>
          </ac:grpSpMkLst>
        </pc:grpChg>
        <pc:grpChg chg="del">
          <ac:chgData name="Kuonen Colm" userId="S::colm.kuonen@hes-so.ch::2076f80c-7b3f-463f-bccd-c5d8f8b26a59" providerId="AD" clId="Web-{81B7B3E6-8198-4B99-94D8-27EA8747950F}" dt="2021-06-22T09:32:13.806" v="12"/>
          <ac:grpSpMkLst>
            <pc:docMk/>
            <pc:sldMk cId="0" sldId="256"/>
            <ac:grpSpMk id="48" creationId="{00000000-0000-0000-0000-000000000000}"/>
          </ac:grpSpMkLst>
        </pc:grpChg>
        <pc:picChg chg="mod">
          <ac:chgData name="Kuonen Colm" userId="S::colm.kuonen@hes-so.ch::2076f80c-7b3f-463f-bccd-c5d8f8b26a59" providerId="AD" clId="Web-{81B7B3E6-8198-4B99-94D8-27EA8747950F}" dt="2021-06-22T09:33:05.197" v="92" actId="14100"/>
          <ac:picMkLst>
            <pc:docMk/>
            <pc:sldMk cId="0" sldId="256"/>
            <ac:picMk id="2" creationId="{00000000-0000-0000-0000-000000000000}"/>
          </ac:picMkLst>
        </pc:picChg>
        <pc:picChg chg="mod">
          <ac:chgData name="Kuonen Colm" userId="S::colm.kuonen@hes-so.ch::2076f80c-7b3f-463f-bccd-c5d8f8b26a59" providerId="AD" clId="Web-{81B7B3E6-8198-4B99-94D8-27EA8747950F}" dt="2021-06-22T09:33:05.197" v="91" actId="14100"/>
          <ac:picMkLst>
            <pc:docMk/>
            <pc:sldMk cId="0" sldId="256"/>
            <ac:picMk id="3" creationId="{00000000-0000-0000-0000-000000000000}"/>
          </ac:picMkLst>
        </pc:picChg>
        <pc:picChg chg="mod">
          <ac:chgData name="Kuonen Colm" userId="S::colm.kuonen@hes-so.ch::2076f80c-7b3f-463f-bccd-c5d8f8b26a59" providerId="AD" clId="Web-{81B7B3E6-8198-4B99-94D8-27EA8747950F}" dt="2021-06-22T09:33:05.212" v="93" actId="14100"/>
          <ac:picMkLst>
            <pc:docMk/>
            <pc:sldMk cId="0" sldId="256"/>
            <ac:picMk id="4" creationId="{00000000-0000-0000-0000-000000000000}"/>
          </ac:picMkLst>
        </pc:picChg>
        <pc:picChg chg="mod">
          <ac:chgData name="Kuonen Colm" userId="S::colm.kuonen@hes-so.ch::2076f80c-7b3f-463f-bccd-c5d8f8b26a59" providerId="AD" clId="Web-{81B7B3E6-8198-4B99-94D8-27EA8747950F}" dt="2021-06-22T09:33:05.228" v="94" actId="14100"/>
          <ac:picMkLst>
            <pc:docMk/>
            <pc:sldMk cId="0" sldId="256"/>
            <ac:picMk id="5" creationId="{00000000-0000-0000-0000-000000000000}"/>
          </ac:picMkLst>
        </pc:picChg>
        <pc:picChg chg="mod">
          <ac:chgData name="Kuonen Colm" userId="S::colm.kuonen@hes-so.ch::2076f80c-7b3f-463f-bccd-c5d8f8b26a59" providerId="AD" clId="Web-{81B7B3E6-8198-4B99-94D8-27EA8747950F}" dt="2021-06-22T09:33:05.244" v="95" actId="14100"/>
          <ac:picMkLst>
            <pc:docMk/>
            <pc:sldMk cId="0" sldId="256"/>
            <ac:picMk id="6" creationId="{00000000-0000-0000-0000-000000000000}"/>
          </ac:picMkLst>
        </pc:picChg>
        <pc:picChg chg="mod">
          <ac:chgData name="Kuonen Colm" userId="S::colm.kuonen@hes-so.ch::2076f80c-7b3f-463f-bccd-c5d8f8b26a59" providerId="AD" clId="Web-{81B7B3E6-8198-4B99-94D8-27EA8747950F}" dt="2021-06-22T09:33:05.244" v="96" actId="14100"/>
          <ac:picMkLst>
            <pc:docMk/>
            <pc:sldMk cId="0" sldId="256"/>
            <ac:picMk id="7" creationId="{00000000-0000-0000-0000-000000000000}"/>
          </ac:picMkLst>
        </pc:picChg>
        <pc:picChg chg="mod">
          <ac:chgData name="Kuonen Colm" userId="S::colm.kuonen@hes-so.ch::2076f80c-7b3f-463f-bccd-c5d8f8b26a59" providerId="AD" clId="Web-{81B7B3E6-8198-4B99-94D8-27EA8747950F}" dt="2021-06-22T09:33:05.259" v="97" actId="14100"/>
          <ac:picMkLst>
            <pc:docMk/>
            <pc:sldMk cId="0" sldId="256"/>
            <ac:picMk id="8" creationId="{00000000-0000-0000-0000-000000000000}"/>
          </ac:picMkLst>
        </pc:picChg>
        <pc:picChg chg="mod">
          <ac:chgData name="Kuonen Colm" userId="S::colm.kuonen@hes-so.ch::2076f80c-7b3f-463f-bccd-c5d8f8b26a59" providerId="AD" clId="Web-{81B7B3E6-8198-4B99-94D8-27EA8747950F}" dt="2021-06-22T09:33:05.275" v="98" actId="14100"/>
          <ac:picMkLst>
            <pc:docMk/>
            <pc:sldMk cId="0" sldId="256"/>
            <ac:picMk id="9" creationId="{00000000-0000-0000-0000-000000000000}"/>
          </ac:picMkLst>
        </pc:picChg>
        <pc:picChg chg="mod">
          <ac:chgData name="Kuonen Colm" userId="S::colm.kuonen@hes-so.ch::2076f80c-7b3f-463f-bccd-c5d8f8b26a59" providerId="AD" clId="Web-{81B7B3E6-8198-4B99-94D8-27EA8747950F}" dt="2021-06-22T09:33:05.290" v="99" actId="14100"/>
          <ac:picMkLst>
            <pc:docMk/>
            <pc:sldMk cId="0" sldId="256"/>
            <ac:picMk id="10" creationId="{00000000-0000-0000-0000-000000000000}"/>
          </ac:picMkLst>
        </pc:picChg>
        <pc:picChg chg="mod">
          <ac:chgData name="Kuonen Colm" userId="S::colm.kuonen@hes-so.ch::2076f80c-7b3f-463f-bccd-c5d8f8b26a59" providerId="AD" clId="Web-{81B7B3E6-8198-4B99-94D8-27EA8747950F}" dt="2021-06-22T09:33:05.306" v="100" actId="14100"/>
          <ac:picMkLst>
            <pc:docMk/>
            <pc:sldMk cId="0" sldId="256"/>
            <ac:picMk id="11" creationId="{00000000-0000-0000-0000-000000000000}"/>
          </ac:picMkLst>
        </pc:picChg>
        <pc:picChg chg="mod">
          <ac:chgData name="Kuonen Colm" userId="S::colm.kuonen@hes-so.ch::2076f80c-7b3f-463f-bccd-c5d8f8b26a59" providerId="AD" clId="Web-{81B7B3E6-8198-4B99-94D8-27EA8747950F}" dt="2021-06-22T09:33:05.306" v="101" actId="14100"/>
          <ac:picMkLst>
            <pc:docMk/>
            <pc:sldMk cId="0" sldId="256"/>
            <ac:picMk id="12" creationId="{00000000-0000-0000-0000-000000000000}"/>
          </ac:picMkLst>
        </pc:picChg>
        <pc:picChg chg="mod">
          <ac:chgData name="Kuonen Colm" userId="S::colm.kuonen@hes-so.ch::2076f80c-7b3f-463f-bccd-c5d8f8b26a59" providerId="AD" clId="Web-{81B7B3E6-8198-4B99-94D8-27EA8747950F}" dt="2021-06-22T09:33:05.322" v="102" actId="14100"/>
          <ac:picMkLst>
            <pc:docMk/>
            <pc:sldMk cId="0" sldId="256"/>
            <ac:picMk id="13" creationId="{00000000-0000-0000-0000-000000000000}"/>
          </ac:picMkLst>
        </pc:picChg>
        <pc:picChg chg="mod">
          <ac:chgData name="Kuonen Colm" userId="S::colm.kuonen@hes-so.ch::2076f80c-7b3f-463f-bccd-c5d8f8b26a59" providerId="AD" clId="Web-{81B7B3E6-8198-4B99-94D8-27EA8747950F}" dt="2021-06-22T09:33:05.337" v="103" actId="14100"/>
          <ac:picMkLst>
            <pc:docMk/>
            <pc:sldMk cId="0" sldId="256"/>
            <ac:picMk id="14" creationId="{00000000-0000-0000-0000-000000000000}"/>
          </ac:picMkLst>
        </pc:picChg>
        <pc:picChg chg="mod">
          <ac:chgData name="Kuonen Colm" userId="S::colm.kuonen@hes-so.ch::2076f80c-7b3f-463f-bccd-c5d8f8b26a59" providerId="AD" clId="Web-{81B7B3E6-8198-4B99-94D8-27EA8747950F}" dt="2021-06-22T09:33:05.056" v="82" actId="14100"/>
          <ac:picMkLst>
            <pc:docMk/>
            <pc:sldMk cId="0" sldId="256"/>
            <ac:picMk id="15" creationId="{00000000-0000-0000-0000-000000000000}"/>
          </ac:picMkLst>
        </pc:picChg>
        <pc:picChg chg="mod">
          <ac:chgData name="Kuonen Colm" userId="S::colm.kuonen@hes-so.ch::2076f80c-7b3f-463f-bccd-c5d8f8b26a59" providerId="AD" clId="Web-{81B7B3E6-8198-4B99-94D8-27EA8747950F}" dt="2021-06-22T09:33:05.353" v="104" actId="14100"/>
          <ac:picMkLst>
            <pc:docMk/>
            <pc:sldMk cId="0" sldId="256"/>
            <ac:picMk id="16" creationId="{00000000-0000-0000-0000-000000000000}"/>
          </ac:picMkLst>
        </pc:picChg>
        <pc:picChg chg="mod">
          <ac:chgData name="Kuonen Colm" userId="S::colm.kuonen@hes-so.ch::2076f80c-7b3f-463f-bccd-c5d8f8b26a59" providerId="AD" clId="Web-{81B7B3E6-8198-4B99-94D8-27EA8747950F}" dt="2021-06-22T09:33:05.369" v="105" actId="14100"/>
          <ac:picMkLst>
            <pc:docMk/>
            <pc:sldMk cId="0" sldId="256"/>
            <ac:picMk id="17" creationId="{00000000-0000-0000-0000-000000000000}"/>
          </ac:picMkLst>
        </pc:picChg>
        <pc:picChg chg="mod">
          <ac:chgData name="Kuonen Colm" userId="S::colm.kuonen@hes-so.ch::2076f80c-7b3f-463f-bccd-c5d8f8b26a59" providerId="AD" clId="Web-{81B7B3E6-8198-4B99-94D8-27EA8747950F}" dt="2021-06-22T09:33:05.072" v="83" actId="14100"/>
          <ac:picMkLst>
            <pc:docMk/>
            <pc:sldMk cId="0" sldId="256"/>
            <ac:picMk id="18" creationId="{00000000-0000-0000-0000-000000000000}"/>
          </ac:picMkLst>
        </pc:picChg>
        <pc:picChg chg="mod">
          <ac:chgData name="Kuonen Colm" userId="S::colm.kuonen@hes-so.ch::2076f80c-7b3f-463f-bccd-c5d8f8b26a59" providerId="AD" clId="Web-{81B7B3E6-8198-4B99-94D8-27EA8747950F}" dt="2021-06-22T09:33:05.087" v="84" actId="14100"/>
          <ac:picMkLst>
            <pc:docMk/>
            <pc:sldMk cId="0" sldId="256"/>
            <ac:picMk id="19" creationId="{00000000-0000-0000-0000-000000000000}"/>
          </ac:picMkLst>
        </pc:picChg>
        <pc:picChg chg="mod">
          <ac:chgData name="Kuonen Colm" userId="S::colm.kuonen@hes-so.ch::2076f80c-7b3f-463f-bccd-c5d8f8b26a59" providerId="AD" clId="Web-{81B7B3E6-8198-4B99-94D8-27EA8747950F}" dt="2021-06-22T09:33:05.119" v="86" actId="14100"/>
          <ac:picMkLst>
            <pc:docMk/>
            <pc:sldMk cId="0" sldId="256"/>
            <ac:picMk id="41" creationId="{00000000-0000-0000-0000-000000000000}"/>
          </ac:picMkLst>
        </pc:picChg>
        <pc:picChg chg="mod">
          <ac:chgData name="Kuonen Colm" userId="S::colm.kuonen@hes-so.ch::2076f80c-7b3f-463f-bccd-c5d8f8b26a59" providerId="AD" clId="Web-{81B7B3E6-8198-4B99-94D8-27EA8747950F}" dt="2021-06-22T09:33:05.134" v="87" actId="14100"/>
          <ac:picMkLst>
            <pc:docMk/>
            <pc:sldMk cId="0" sldId="256"/>
            <ac:picMk id="42" creationId="{00000000-0000-0000-0000-000000000000}"/>
          </ac:picMkLst>
        </pc:picChg>
        <pc:picChg chg="mod">
          <ac:chgData name="Kuonen Colm" userId="S::colm.kuonen@hes-so.ch::2076f80c-7b3f-463f-bccd-c5d8f8b26a59" providerId="AD" clId="Web-{81B7B3E6-8198-4B99-94D8-27EA8747950F}" dt="2021-06-22T09:33:05.478" v="112" actId="14100"/>
          <ac:picMkLst>
            <pc:docMk/>
            <pc:sldMk cId="0" sldId="256"/>
            <ac:picMk id="46" creationId="{00000000-0000-0000-0000-000000000000}"/>
          </ac:picMkLst>
        </pc:picChg>
        <pc:picChg chg="mod">
          <ac:chgData name="Kuonen Colm" userId="S::colm.kuonen@hes-so.ch::2076f80c-7b3f-463f-bccd-c5d8f8b26a59" providerId="AD" clId="Web-{81B7B3E6-8198-4B99-94D8-27EA8747950F}" dt="2021-06-22T09:33:34.869" v="124" actId="1076"/>
          <ac:picMkLst>
            <pc:docMk/>
            <pc:sldMk cId="0" sldId="256"/>
            <ac:picMk id="47" creationId="{00000000-0000-0000-0000-000000000000}"/>
          </ac:picMkLst>
        </pc:picChg>
        <pc:picChg chg="mod">
          <ac:chgData name="Kuonen Colm" userId="S::colm.kuonen@hes-so.ch::2076f80c-7b3f-463f-bccd-c5d8f8b26a59" providerId="AD" clId="Web-{81B7B3E6-8198-4B99-94D8-27EA8747950F}" dt="2021-06-22T09:33:05.509" v="114" actId="14100"/>
          <ac:picMkLst>
            <pc:docMk/>
            <pc:sldMk cId="0" sldId="256"/>
            <ac:picMk id="51" creationId="{00000000-0000-0000-0000-000000000000}"/>
          </ac:picMkLst>
        </pc:picChg>
        <pc:picChg chg="mod">
          <ac:chgData name="Kuonen Colm" userId="S::colm.kuonen@hes-so.ch::2076f80c-7b3f-463f-bccd-c5d8f8b26a59" providerId="AD" clId="Web-{81B7B3E6-8198-4B99-94D8-27EA8747950F}" dt="2021-06-22T09:33:05.525" v="115" actId="14100"/>
          <ac:picMkLst>
            <pc:docMk/>
            <pc:sldMk cId="0" sldId="256"/>
            <ac:picMk id="52" creationId="{00000000-0000-0000-0000-000000000000}"/>
          </ac:picMkLst>
        </pc:picChg>
        <pc:picChg chg="mod">
          <ac:chgData name="Kuonen Colm" userId="S::colm.kuonen@hes-so.ch::2076f80c-7b3f-463f-bccd-c5d8f8b26a59" providerId="AD" clId="Web-{81B7B3E6-8198-4B99-94D8-27EA8747950F}" dt="2021-06-22T09:33:28.588" v="122" actId="1076"/>
          <ac:picMkLst>
            <pc:docMk/>
            <pc:sldMk cId="0" sldId="256"/>
            <ac:picMk id="53" creationId="{00000000-0000-0000-0000-000000000000}"/>
          </ac:picMkLst>
        </pc:picChg>
        <pc:picChg chg="mod">
          <ac:chgData name="Kuonen Colm" userId="S::colm.kuonen@hes-so.ch::2076f80c-7b3f-463f-bccd-c5d8f8b26a59" providerId="AD" clId="Web-{81B7B3E6-8198-4B99-94D8-27EA8747950F}" dt="2021-06-22T09:33:05.540" v="116" actId="14100"/>
          <ac:picMkLst>
            <pc:docMk/>
            <pc:sldMk cId="0" sldId="256"/>
            <ac:picMk id="54" creationId="{00000000-0000-0000-0000-000000000000}"/>
          </ac:picMkLst>
        </pc:picChg>
      </pc:sldChg>
      <pc:sldChg chg="modSp">
        <pc:chgData name="Kuonen Colm" userId="S::colm.kuonen@hes-so.ch::2076f80c-7b3f-463f-bccd-c5d8f8b26a59" providerId="AD" clId="Web-{81B7B3E6-8198-4B99-94D8-27EA8747950F}" dt="2021-06-22T09:48:33.847" v="388" actId="20577"/>
        <pc:sldMkLst>
          <pc:docMk/>
          <pc:sldMk cId="2615485433" sldId="411"/>
        </pc:sldMkLst>
        <pc:spChg chg="mod">
          <ac:chgData name="Kuonen Colm" userId="S::colm.kuonen@hes-so.ch::2076f80c-7b3f-463f-bccd-c5d8f8b26a59" providerId="AD" clId="Web-{81B7B3E6-8198-4B99-94D8-27EA8747950F}" dt="2021-06-22T09:48:33.847" v="388" actId="20577"/>
          <ac:spMkLst>
            <pc:docMk/>
            <pc:sldMk cId="2615485433" sldId="411"/>
            <ac:spMk id="6" creationId="{2109B1A0-AE91-024C-B62A-E6FB50039EEC}"/>
          </ac:spMkLst>
        </pc:spChg>
      </pc:sldChg>
      <pc:sldChg chg="modSp">
        <pc:chgData name="Kuonen Colm" userId="S::colm.kuonen@hes-so.ch::2076f80c-7b3f-463f-bccd-c5d8f8b26a59" providerId="AD" clId="Web-{81B7B3E6-8198-4B99-94D8-27EA8747950F}" dt="2021-06-22T09:34:18.713" v="131" actId="20577"/>
        <pc:sldMkLst>
          <pc:docMk/>
          <pc:sldMk cId="912433830" sldId="432"/>
        </pc:sldMkLst>
        <pc:spChg chg="mod">
          <ac:chgData name="Kuonen Colm" userId="S::colm.kuonen@hes-so.ch::2076f80c-7b3f-463f-bccd-c5d8f8b26a59" providerId="AD" clId="Web-{81B7B3E6-8198-4B99-94D8-27EA8747950F}" dt="2021-06-22T09:34:18.713" v="131" actId="20577"/>
          <ac:spMkLst>
            <pc:docMk/>
            <pc:sldMk cId="912433830" sldId="432"/>
            <ac:spMk id="15" creationId="{EE9425D1-3CA0-8941-9FE2-6B741B628214}"/>
          </ac:spMkLst>
        </pc:spChg>
      </pc:sldChg>
      <pc:sldChg chg="addSp delSp modSp add ord replId">
        <pc:chgData name="Kuonen Colm" userId="S::colm.kuonen@hes-so.ch::2076f80c-7b3f-463f-bccd-c5d8f8b26a59" providerId="AD" clId="Web-{81B7B3E6-8198-4B99-94D8-27EA8747950F}" dt="2021-06-22T09:41:27.920" v="280" actId="1076"/>
        <pc:sldMkLst>
          <pc:docMk/>
          <pc:sldMk cId="1227394241" sldId="433"/>
        </pc:sldMkLst>
        <pc:spChg chg="mod">
          <ac:chgData name="Kuonen Colm" userId="S::colm.kuonen@hes-so.ch::2076f80c-7b3f-463f-bccd-c5d8f8b26a59" providerId="AD" clId="Web-{81B7B3E6-8198-4B99-94D8-27EA8747950F}" dt="2021-06-22T09:41:27.920" v="280" actId="1076"/>
          <ac:spMkLst>
            <pc:docMk/>
            <pc:sldMk cId="1227394241" sldId="433"/>
            <ac:spMk id="3" creationId="{00000000-0000-0000-0000-000000000000}"/>
          </ac:spMkLst>
        </pc:spChg>
        <pc:spChg chg="add del mod">
          <ac:chgData name="Kuonen Colm" userId="S::colm.kuonen@hes-so.ch::2076f80c-7b3f-463f-bccd-c5d8f8b26a59" providerId="AD" clId="Web-{81B7B3E6-8198-4B99-94D8-27EA8747950F}" dt="2021-06-22T09:39:58.295" v="219"/>
          <ac:spMkLst>
            <pc:docMk/>
            <pc:sldMk cId="1227394241" sldId="433"/>
            <ac:spMk id="4" creationId="{5C7F0CBC-D052-46B2-B8F9-D309020A8BD5}"/>
          </ac:spMkLst>
        </pc:spChg>
        <pc:spChg chg="mod">
          <ac:chgData name="Kuonen Colm" userId="S::colm.kuonen@hes-so.ch::2076f80c-7b3f-463f-bccd-c5d8f8b26a59" providerId="AD" clId="Web-{81B7B3E6-8198-4B99-94D8-27EA8747950F}" dt="2021-06-22T09:40:07.076" v="221" actId="14100"/>
          <ac:spMkLst>
            <pc:docMk/>
            <pc:sldMk cId="1227394241" sldId="433"/>
            <ac:spMk id="6" creationId="{2109B1A0-AE91-024C-B62A-E6FB50039EEC}"/>
          </ac:spMkLst>
        </pc:spChg>
        <pc:spChg chg="add mod">
          <ac:chgData name="Kuonen Colm" userId="S::colm.kuonen@hes-so.ch::2076f80c-7b3f-463f-bccd-c5d8f8b26a59" providerId="AD" clId="Web-{81B7B3E6-8198-4B99-94D8-27EA8747950F}" dt="2021-06-22T09:40:21.764" v="226" actId="1076"/>
          <ac:spMkLst>
            <pc:docMk/>
            <pc:sldMk cId="1227394241" sldId="433"/>
            <ac:spMk id="14" creationId="{CC5025A6-ED04-434B-9FBA-37A520A40D07}"/>
          </ac:spMkLst>
        </pc:spChg>
        <pc:spChg chg="add mod">
          <ac:chgData name="Kuonen Colm" userId="S::colm.kuonen@hes-so.ch::2076f80c-7b3f-463f-bccd-c5d8f8b26a59" providerId="AD" clId="Web-{81B7B3E6-8198-4B99-94D8-27EA8747950F}" dt="2021-06-22T09:41:17.405" v="278" actId="20577"/>
          <ac:spMkLst>
            <pc:docMk/>
            <pc:sldMk cId="1227394241" sldId="433"/>
            <ac:spMk id="15" creationId="{605FC873-972C-4AF9-8A9C-C2AEFBAC3C2D}"/>
          </ac:spMkLst>
        </pc:spChg>
        <pc:spChg chg="add del mod">
          <ac:chgData name="Kuonen Colm" userId="S::colm.kuonen@hes-so.ch::2076f80c-7b3f-463f-bccd-c5d8f8b26a59" providerId="AD" clId="Web-{81B7B3E6-8198-4B99-94D8-27EA8747950F}" dt="2021-06-22T09:41:27.905" v="279" actId="1076"/>
          <ac:spMkLst>
            <pc:docMk/>
            <pc:sldMk cId="1227394241" sldId="433"/>
            <ac:spMk id="24" creationId="{F9600162-6A22-514C-911E-1ACC8AAE0870}"/>
          </ac:spMkLst>
        </pc:spChg>
        <pc:spChg chg="mod">
          <ac:chgData name="Kuonen Colm" userId="S::colm.kuonen@hes-so.ch::2076f80c-7b3f-463f-bccd-c5d8f8b26a59" providerId="AD" clId="Web-{81B7B3E6-8198-4B99-94D8-27EA8747950F}" dt="2021-06-22T09:40:01.607" v="220" actId="14100"/>
          <ac:spMkLst>
            <pc:docMk/>
            <pc:sldMk cId="1227394241" sldId="433"/>
            <ac:spMk id="27" creationId="{B314F724-3B75-6646-BBBD-36EABEB3D3F7}"/>
          </ac:spMkLst>
        </pc:spChg>
        <pc:picChg chg="del">
          <ac:chgData name="Kuonen Colm" userId="S::colm.kuonen@hes-so.ch::2076f80c-7b3f-463f-bccd-c5d8f8b26a59" providerId="AD" clId="Web-{81B7B3E6-8198-4B99-94D8-27EA8747950F}" dt="2021-06-22T09:35:26.964" v="137"/>
          <ac:picMkLst>
            <pc:docMk/>
            <pc:sldMk cId="1227394241" sldId="433"/>
            <ac:picMk id="2" creationId="{4CF60F3D-2A94-4BC0-8589-F660EB371444}"/>
          </ac:picMkLst>
        </pc:picChg>
      </pc:sldChg>
      <pc:sldChg chg="modSp add replId">
        <pc:chgData name="Kuonen Colm" userId="S::colm.kuonen@hes-so.ch::2076f80c-7b3f-463f-bccd-c5d8f8b26a59" providerId="AD" clId="Web-{81B7B3E6-8198-4B99-94D8-27EA8747950F}" dt="2021-06-22T09:47:49.377" v="381" actId="20577"/>
        <pc:sldMkLst>
          <pc:docMk/>
          <pc:sldMk cId="1482900167" sldId="434"/>
        </pc:sldMkLst>
        <pc:spChg chg="mod">
          <ac:chgData name="Kuonen Colm" userId="S::colm.kuonen@hes-so.ch::2076f80c-7b3f-463f-bccd-c5d8f8b26a59" providerId="AD" clId="Web-{81B7B3E6-8198-4B99-94D8-27EA8747950F}" dt="2021-06-22T09:46:25.314" v="324" actId="20577"/>
          <ac:spMkLst>
            <pc:docMk/>
            <pc:sldMk cId="1482900167" sldId="434"/>
            <ac:spMk id="3" creationId="{00000000-0000-0000-0000-000000000000}"/>
          </ac:spMkLst>
        </pc:spChg>
        <pc:spChg chg="mod">
          <ac:chgData name="Kuonen Colm" userId="S::colm.kuonen@hes-so.ch::2076f80c-7b3f-463f-bccd-c5d8f8b26a59" providerId="AD" clId="Web-{81B7B3E6-8198-4B99-94D8-27EA8747950F}" dt="2021-06-22T09:46:49.205" v="358" actId="1076"/>
          <ac:spMkLst>
            <pc:docMk/>
            <pc:sldMk cId="1482900167" sldId="434"/>
            <ac:spMk id="6" creationId="{2109B1A0-AE91-024C-B62A-E6FB50039EEC}"/>
          </ac:spMkLst>
        </pc:spChg>
        <pc:spChg chg="mod">
          <ac:chgData name="Kuonen Colm" userId="S::colm.kuonen@hes-so.ch::2076f80c-7b3f-463f-bccd-c5d8f8b26a59" providerId="AD" clId="Web-{81B7B3E6-8198-4B99-94D8-27EA8747950F}" dt="2021-06-22T09:47:49.377" v="381" actId="20577"/>
          <ac:spMkLst>
            <pc:docMk/>
            <pc:sldMk cId="1482900167" sldId="434"/>
            <ac:spMk id="15" creationId="{605FC873-972C-4AF9-8A9C-C2AEFBAC3C2D}"/>
          </ac:spMkLst>
        </pc:spChg>
        <pc:spChg chg="mod">
          <ac:chgData name="Kuonen Colm" userId="S::colm.kuonen@hes-so.ch::2076f80c-7b3f-463f-bccd-c5d8f8b26a59" providerId="AD" clId="Web-{81B7B3E6-8198-4B99-94D8-27EA8747950F}" dt="2021-06-22T09:42:36.671" v="283" actId="1076"/>
          <ac:spMkLst>
            <pc:docMk/>
            <pc:sldMk cId="1482900167" sldId="434"/>
            <ac:spMk id="24" creationId="{F9600162-6A22-514C-911E-1ACC8AAE0870}"/>
          </ac:spMkLst>
        </pc:spChg>
      </pc:sldChg>
    </pc:docChg>
  </pc:docChgLst>
  <pc:docChgLst>
    <pc:chgData name="Mastelic Joëlle" userId="S::joelle.mastelic@hes-so.ch::9f902778-7045-4f43-81d1-b4c95782cfae" providerId="AD" clId="Web-{8E908F25-68EE-4E8B-B737-E69B02A8E61D}"/>
    <pc:docChg chg="addSld modSld sldOrd">
      <pc:chgData name="Mastelic Joëlle" userId="S::joelle.mastelic@hes-so.ch::9f902778-7045-4f43-81d1-b4c95782cfae" providerId="AD" clId="Web-{8E908F25-68EE-4E8B-B737-E69B02A8E61D}" dt="2021-11-25T11:18:29.205" v="510" actId="1076"/>
      <pc:docMkLst>
        <pc:docMk/>
      </pc:docMkLst>
      <pc:sldChg chg="addSp delSp modSp">
        <pc:chgData name="Mastelic Joëlle" userId="S::joelle.mastelic@hes-so.ch::9f902778-7045-4f43-81d1-b4c95782cfae" providerId="AD" clId="Web-{8E908F25-68EE-4E8B-B737-E69B02A8E61D}" dt="2021-11-25T11:18:29.205" v="510" actId="1076"/>
        <pc:sldMkLst>
          <pc:docMk/>
          <pc:sldMk cId="2615485433" sldId="411"/>
        </pc:sldMkLst>
        <pc:spChg chg="del">
          <ac:chgData name="Mastelic Joëlle" userId="S::joelle.mastelic@hes-so.ch::9f902778-7045-4f43-81d1-b4c95782cfae" providerId="AD" clId="Web-{8E908F25-68EE-4E8B-B737-E69B02A8E61D}" dt="2021-11-25T10:57:15.083" v="2"/>
          <ac:spMkLst>
            <pc:docMk/>
            <pc:sldMk cId="2615485433" sldId="411"/>
            <ac:spMk id="7" creationId="{E8A034FF-A50D-4393-945A-735867BAF795}"/>
          </ac:spMkLst>
        </pc:spChg>
        <pc:spChg chg="del">
          <ac:chgData name="Mastelic Joëlle" userId="S::joelle.mastelic@hes-so.ch::9f902778-7045-4f43-81d1-b4c95782cfae" providerId="AD" clId="Web-{8E908F25-68EE-4E8B-B737-E69B02A8E61D}" dt="2021-11-25T10:57:11.880" v="1"/>
          <ac:spMkLst>
            <pc:docMk/>
            <pc:sldMk cId="2615485433" sldId="411"/>
            <ac:spMk id="8" creationId="{51F9E65F-CD30-4B98-ABD6-F460D5A27383}"/>
          </ac:spMkLst>
        </pc:spChg>
        <pc:spChg chg="del">
          <ac:chgData name="Mastelic Joëlle" userId="S::joelle.mastelic@hes-so.ch::9f902778-7045-4f43-81d1-b4c95782cfae" providerId="AD" clId="Web-{8E908F25-68EE-4E8B-B737-E69B02A8E61D}" dt="2021-11-25T10:57:10.787" v="0"/>
          <ac:spMkLst>
            <pc:docMk/>
            <pc:sldMk cId="2615485433" sldId="411"/>
            <ac:spMk id="10" creationId="{687A1D34-E0AB-4B32-802C-97749EECCDEB}"/>
          </ac:spMkLst>
        </pc:spChg>
        <pc:spChg chg="add del">
          <ac:chgData name="Mastelic Joëlle" userId="S::joelle.mastelic@hes-so.ch::9f902778-7045-4f43-81d1-b4c95782cfae" providerId="AD" clId="Web-{8E908F25-68EE-4E8B-B737-E69B02A8E61D}" dt="2021-11-25T11:12:43.389" v="437"/>
          <ac:spMkLst>
            <pc:docMk/>
            <pc:sldMk cId="2615485433" sldId="411"/>
            <ac:spMk id="11" creationId="{E4D0DFA0-7360-4822-999E-03DD9824B84B}"/>
          </ac:spMkLst>
        </pc:spChg>
        <pc:spChg chg="mod">
          <ac:chgData name="Mastelic Joëlle" userId="S::joelle.mastelic@hes-so.ch::9f902778-7045-4f43-81d1-b4c95782cfae" providerId="AD" clId="Web-{8E908F25-68EE-4E8B-B737-E69B02A8E61D}" dt="2021-11-25T11:18:29.205" v="510" actId="1076"/>
          <ac:spMkLst>
            <pc:docMk/>
            <pc:sldMk cId="2615485433" sldId="411"/>
            <ac:spMk id="14" creationId="{4D4D7744-205E-46FF-971B-57867BF003E1}"/>
          </ac:spMkLst>
        </pc:spChg>
      </pc:sldChg>
      <pc:sldChg chg="delSp modSp">
        <pc:chgData name="Mastelic Joëlle" userId="S::joelle.mastelic@hes-so.ch::9f902778-7045-4f43-81d1-b4c95782cfae" providerId="AD" clId="Web-{8E908F25-68EE-4E8B-B737-E69B02A8E61D}" dt="2021-11-25T10:59:19.647" v="9" actId="20577"/>
        <pc:sldMkLst>
          <pc:docMk/>
          <pc:sldMk cId="4045301583" sldId="427"/>
        </pc:sldMkLst>
        <pc:spChg chg="mod">
          <ac:chgData name="Mastelic Joëlle" userId="S::joelle.mastelic@hes-so.ch::9f902778-7045-4f43-81d1-b4c95782cfae" providerId="AD" clId="Web-{8E908F25-68EE-4E8B-B737-E69B02A8E61D}" dt="2021-11-25T10:58:25.912" v="4" actId="1076"/>
          <ac:spMkLst>
            <pc:docMk/>
            <pc:sldMk cId="4045301583" sldId="427"/>
            <ac:spMk id="25" creationId="{3C79C8C8-E319-4A75-A5EC-96B91DB05671}"/>
          </ac:spMkLst>
        </pc:spChg>
        <pc:spChg chg="mod">
          <ac:chgData name="Mastelic Joëlle" userId="S::joelle.mastelic@hes-so.ch::9f902778-7045-4f43-81d1-b4c95782cfae" providerId="AD" clId="Web-{8E908F25-68EE-4E8B-B737-E69B02A8E61D}" dt="2021-11-25T10:59:19.647" v="9" actId="20577"/>
          <ac:spMkLst>
            <pc:docMk/>
            <pc:sldMk cId="4045301583" sldId="427"/>
            <ac:spMk id="30" creationId="{9D0E9E59-F529-9F47-88B1-C0D1DB1A56DD}"/>
          </ac:spMkLst>
        </pc:spChg>
        <pc:spChg chg="del">
          <ac:chgData name="Mastelic Joëlle" userId="S::joelle.mastelic@hes-so.ch::9f902778-7045-4f43-81d1-b4c95782cfae" providerId="AD" clId="Web-{8E908F25-68EE-4E8B-B737-E69B02A8E61D}" dt="2021-11-25T10:58:01.381" v="3"/>
          <ac:spMkLst>
            <pc:docMk/>
            <pc:sldMk cId="4045301583" sldId="427"/>
            <ac:spMk id="62" creationId="{E53FA94F-31F1-C149-B864-5E70C5AC2D64}"/>
          </ac:spMkLst>
        </pc:spChg>
      </pc:sldChg>
      <pc:sldChg chg="modSp">
        <pc:chgData name="Mastelic Joëlle" userId="S::joelle.mastelic@hes-so.ch::9f902778-7045-4f43-81d1-b4c95782cfae" providerId="AD" clId="Web-{8E908F25-68EE-4E8B-B737-E69B02A8E61D}" dt="2021-11-25T11:17:37.658" v="501" actId="20577"/>
        <pc:sldMkLst>
          <pc:docMk/>
          <pc:sldMk cId="1061332095" sldId="436"/>
        </pc:sldMkLst>
        <pc:spChg chg="mod">
          <ac:chgData name="Mastelic Joëlle" userId="S::joelle.mastelic@hes-so.ch::9f902778-7045-4f43-81d1-b4c95782cfae" providerId="AD" clId="Web-{8E908F25-68EE-4E8B-B737-E69B02A8E61D}" dt="2021-11-25T11:17:37.658" v="501" actId="20577"/>
          <ac:spMkLst>
            <pc:docMk/>
            <pc:sldMk cId="1061332095" sldId="436"/>
            <ac:spMk id="17" creationId="{F725EFCD-BCFF-AB49-9A3D-F8693049604C}"/>
          </ac:spMkLst>
        </pc:spChg>
      </pc:sldChg>
      <pc:sldChg chg="delSp modSp">
        <pc:chgData name="Mastelic Joëlle" userId="S::joelle.mastelic@hes-so.ch::9f902778-7045-4f43-81d1-b4c95782cfae" providerId="AD" clId="Web-{8E908F25-68EE-4E8B-B737-E69B02A8E61D}" dt="2021-11-25T11:02:25.571" v="39"/>
        <pc:sldMkLst>
          <pc:docMk/>
          <pc:sldMk cId="3198462462" sldId="437"/>
        </pc:sldMkLst>
        <pc:spChg chg="del mod">
          <ac:chgData name="Mastelic Joëlle" userId="S::joelle.mastelic@hes-so.ch::9f902778-7045-4f43-81d1-b4c95782cfae" providerId="AD" clId="Web-{8E908F25-68EE-4E8B-B737-E69B02A8E61D}" dt="2021-11-25T11:02:25.571" v="39"/>
          <ac:spMkLst>
            <pc:docMk/>
            <pc:sldMk cId="3198462462" sldId="437"/>
            <ac:spMk id="12" creationId="{9DEBAF84-8D43-4FC4-B5E0-1C9EF60A8534}"/>
          </ac:spMkLst>
        </pc:spChg>
      </pc:sldChg>
      <pc:sldChg chg="modSp">
        <pc:chgData name="Mastelic Joëlle" userId="S::joelle.mastelic@hes-so.ch::9f902778-7045-4f43-81d1-b4c95782cfae" providerId="AD" clId="Web-{8E908F25-68EE-4E8B-B737-E69B02A8E61D}" dt="2021-11-25T11:01:21.117" v="25" actId="1076"/>
        <pc:sldMkLst>
          <pc:docMk/>
          <pc:sldMk cId="1338653177" sldId="442"/>
        </pc:sldMkLst>
        <pc:spChg chg="mod">
          <ac:chgData name="Mastelic Joëlle" userId="S::joelle.mastelic@hes-so.ch::9f902778-7045-4f43-81d1-b4c95782cfae" providerId="AD" clId="Web-{8E908F25-68EE-4E8B-B737-E69B02A8E61D}" dt="2021-11-25T11:01:09.523" v="24" actId="20577"/>
          <ac:spMkLst>
            <pc:docMk/>
            <pc:sldMk cId="1338653177" sldId="442"/>
            <ac:spMk id="4" creationId="{94025DDF-F3C1-4D17-A5EA-6B935D16A6F2}"/>
          </ac:spMkLst>
        </pc:spChg>
        <pc:picChg chg="mod">
          <ac:chgData name="Mastelic Joëlle" userId="S::joelle.mastelic@hes-so.ch::9f902778-7045-4f43-81d1-b4c95782cfae" providerId="AD" clId="Web-{8E908F25-68EE-4E8B-B737-E69B02A8E61D}" dt="2021-11-25T11:01:21.117" v="25" actId="1076"/>
          <ac:picMkLst>
            <pc:docMk/>
            <pc:sldMk cId="1338653177" sldId="442"/>
            <ac:picMk id="7" creationId="{3DAF14E7-40F1-45CB-91E0-3A4165FF955B}"/>
          </ac:picMkLst>
        </pc:picChg>
      </pc:sldChg>
      <pc:sldChg chg="addSp modSp new ord">
        <pc:chgData name="Mastelic Joëlle" userId="S::joelle.mastelic@hes-so.ch::9f902778-7045-4f43-81d1-b4c95782cfae" providerId="AD" clId="Web-{8E908F25-68EE-4E8B-B737-E69B02A8E61D}" dt="2021-11-25T11:16:31.438" v="474"/>
        <pc:sldMkLst>
          <pc:docMk/>
          <pc:sldMk cId="511917742" sldId="445"/>
        </pc:sldMkLst>
        <pc:spChg chg="add mod">
          <ac:chgData name="Mastelic Joëlle" userId="S::joelle.mastelic@hes-so.ch::9f902778-7045-4f43-81d1-b4c95782cfae" providerId="AD" clId="Web-{8E908F25-68EE-4E8B-B737-E69B02A8E61D}" dt="2021-11-25T11:16:08.641" v="472" actId="1076"/>
          <ac:spMkLst>
            <pc:docMk/>
            <pc:sldMk cId="511917742" sldId="445"/>
            <ac:spMk id="3" creationId="{90F1AF00-ABB5-4EDB-9F3C-DC819129D959}"/>
          </ac:spMkLst>
        </pc:spChg>
        <pc:spChg chg="add mod">
          <ac:chgData name="Mastelic Joëlle" userId="S::joelle.mastelic@hes-so.ch::9f902778-7045-4f43-81d1-b4c95782cfae" providerId="AD" clId="Web-{8E908F25-68EE-4E8B-B737-E69B02A8E61D}" dt="2021-11-25T11:15:36.828" v="470" actId="1076"/>
          <ac:spMkLst>
            <pc:docMk/>
            <pc:sldMk cId="511917742" sldId="445"/>
            <ac:spMk id="5" creationId="{B1A9C378-E520-4C7D-B362-ABB38AFE0BE2}"/>
          </ac:spMkLst>
        </pc:spChg>
      </pc:sldChg>
    </pc:docChg>
  </pc:docChgLst>
  <pc:docChgLst>
    <pc:chgData name="Colm Kuonen" userId="S::colm.kuonen_energylivinglab.com#ext#@hessoit.onmicrosoft.com::f56eb499-b424-42f3-a708-62cdbffddf60" providerId="AD" clId="Web-{F10B9537-A58F-7BFF-D0FD-7CE050DCD89A}"/>
    <pc:docChg chg="modSld">
      <pc:chgData name="Colm Kuonen" userId="S::colm.kuonen_energylivinglab.com#ext#@hessoit.onmicrosoft.com::f56eb499-b424-42f3-a708-62cdbffddf60" providerId="AD" clId="Web-{F10B9537-A58F-7BFF-D0FD-7CE050DCD89A}" dt="2024-01-17T13:07:40.358" v="31" actId="14100"/>
      <pc:docMkLst>
        <pc:docMk/>
      </pc:docMkLst>
      <pc:sldChg chg="addSp delSp modSp delAnim">
        <pc:chgData name="Colm Kuonen" userId="S::colm.kuonen_energylivinglab.com#ext#@hessoit.onmicrosoft.com::f56eb499-b424-42f3-a708-62cdbffddf60" providerId="AD" clId="Web-{F10B9537-A58F-7BFF-D0FD-7CE050DCD89A}" dt="2024-01-17T13:07:40.358" v="31" actId="14100"/>
        <pc:sldMkLst>
          <pc:docMk/>
          <pc:sldMk cId="905799775" sldId="1064"/>
        </pc:sldMkLst>
        <pc:spChg chg="del">
          <ac:chgData name="Colm Kuonen" userId="S::colm.kuonen_energylivinglab.com#ext#@hessoit.onmicrosoft.com::f56eb499-b424-42f3-a708-62cdbffddf60" providerId="AD" clId="Web-{F10B9537-A58F-7BFF-D0FD-7CE050DCD89A}" dt="2024-01-17T13:06:32.357" v="18"/>
          <ac:spMkLst>
            <pc:docMk/>
            <pc:sldMk cId="905799775" sldId="1064"/>
            <ac:spMk id="3" creationId="{55990B73-3FB0-4694-B6C9-6FAE6F4A2158}"/>
          </ac:spMkLst>
        </pc:spChg>
        <pc:spChg chg="del">
          <ac:chgData name="Colm Kuonen" userId="S::colm.kuonen_energylivinglab.com#ext#@hessoit.onmicrosoft.com::f56eb499-b424-42f3-a708-62cdbffddf60" providerId="AD" clId="Web-{F10B9537-A58F-7BFF-D0FD-7CE050DCD89A}" dt="2024-01-17T13:06:32.342" v="13"/>
          <ac:spMkLst>
            <pc:docMk/>
            <pc:sldMk cId="905799775" sldId="1064"/>
            <ac:spMk id="47" creationId="{AB89D02B-1429-D53D-AE28-E6DE1E3A01E8}"/>
          </ac:spMkLst>
        </pc:spChg>
        <pc:spChg chg="del">
          <ac:chgData name="Colm Kuonen" userId="S::colm.kuonen_energylivinglab.com#ext#@hessoit.onmicrosoft.com::f56eb499-b424-42f3-a708-62cdbffddf60" providerId="AD" clId="Web-{F10B9537-A58F-7BFF-D0FD-7CE050DCD89A}" dt="2024-01-17T13:06:32.342" v="12"/>
          <ac:spMkLst>
            <pc:docMk/>
            <pc:sldMk cId="905799775" sldId="1064"/>
            <ac:spMk id="48" creationId="{6FF54E44-4A32-C955-199D-0288E979E6B9}"/>
          </ac:spMkLst>
        </pc:spChg>
        <pc:spChg chg="del">
          <ac:chgData name="Colm Kuonen" userId="S::colm.kuonen_energylivinglab.com#ext#@hessoit.onmicrosoft.com::f56eb499-b424-42f3-a708-62cdbffddf60" providerId="AD" clId="Web-{F10B9537-A58F-7BFF-D0FD-7CE050DCD89A}" dt="2024-01-17T13:06:32.342" v="11"/>
          <ac:spMkLst>
            <pc:docMk/>
            <pc:sldMk cId="905799775" sldId="1064"/>
            <ac:spMk id="49" creationId="{B1A94F32-8A59-0DEC-08FD-DFA35710427B}"/>
          </ac:spMkLst>
        </pc:spChg>
        <pc:spChg chg="del">
          <ac:chgData name="Colm Kuonen" userId="S::colm.kuonen_energylivinglab.com#ext#@hessoit.onmicrosoft.com::f56eb499-b424-42f3-a708-62cdbffddf60" providerId="AD" clId="Web-{F10B9537-A58F-7BFF-D0FD-7CE050DCD89A}" dt="2024-01-17T13:06:32.342" v="10"/>
          <ac:spMkLst>
            <pc:docMk/>
            <pc:sldMk cId="905799775" sldId="1064"/>
            <ac:spMk id="50" creationId="{0EC6BD0F-8DFB-6A0E-1743-F61A4DB7D4CD}"/>
          </ac:spMkLst>
        </pc:spChg>
        <pc:spChg chg="del">
          <ac:chgData name="Colm Kuonen" userId="S::colm.kuonen_energylivinglab.com#ext#@hessoit.onmicrosoft.com::f56eb499-b424-42f3-a708-62cdbffddf60" providerId="AD" clId="Web-{F10B9537-A58F-7BFF-D0FD-7CE050DCD89A}" dt="2024-01-17T13:06:32.342" v="9"/>
          <ac:spMkLst>
            <pc:docMk/>
            <pc:sldMk cId="905799775" sldId="1064"/>
            <ac:spMk id="51" creationId="{359CD330-4BB3-D7DE-A385-1988A675F00B}"/>
          </ac:spMkLst>
        </pc:spChg>
        <pc:spChg chg="del">
          <ac:chgData name="Colm Kuonen" userId="S::colm.kuonen_energylivinglab.com#ext#@hessoit.onmicrosoft.com::f56eb499-b424-42f3-a708-62cdbffddf60" providerId="AD" clId="Web-{F10B9537-A58F-7BFF-D0FD-7CE050DCD89A}" dt="2024-01-17T13:06:32.342" v="8"/>
          <ac:spMkLst>
            <pc:docMk/>
            <pc:sldMk cId="905799775" sldId="1064"/>
            <ac:spMk id="52" creationId="{5FFCDF6A-646D-37F7-1C74-BBF98DE56B19}"/>
          </ac:spMkLst>
        </pc:spChg>
        <pc:spChg chg="del">
          <ac:chgData name="Colm Kuonen" userId="S::colm.kuonen_energylivinglab.com#ext#@hessoit.onmicrosoft.com::f56eb499-b424-42f3-a708-62cdbffddf60" providerId="AD" clId="Web-{F10B9537-A58F-7BFF-D0FD-7CE050DCD89A}" dt="2024-01-17T13:06:32.342" v="7"/>
          <ac:spMkLst>
            <pc:docMk/>
            <pc:sldMk cId="905799775" sldId="1064"/>
            <ac:spMk id="53" creationId="{745C87AC-1034-7B6D-E6BC-29465FD4DA63}"/>
          </ac:spMkLst>
        </pc:spChg>
        <pc:spChg chg="del">
          <ac:chgData name="Colm Kuonen" userId="S::colm.kuonen_energylivinglab.com#ext#@hessoit.onmicrosoft.com::f56eb499-b424-42f3-a708-62cdbffddf60" providerId="AD" clId="Web-{F10B9537-A58F-7BFF-D0FD-7CE050DCD89A}" dt="2024-01-17T13:06:32.342" v="6"/>
          <ac:spMkLst>
            <pc:docMk/>
            <pc:sldMk cId="905799775" sldId="1064"/>
            <ac:spMk id="54" creationId="{14938A9E-E7FA-A867-C698-F49A0F97A076}"/>
          </ac:spMkLst>
        </pc:spChg>
        <pc:spChg chg="del">
          <ac:chgData name="Colm Kuonen" userId="S::colm.kuonen_energylivinglab.com#ext#@hessoit.onmicrosoft.com::f56eb499-b424-42f3-a708-62cdbffddf60" providerId="AD" clId="Web-{F10B9537-A58F-7BFF-D0FD-7CE050DCD89A}" dt="2024-01-17T13:06:32.342" v="5"/>
          <ac:spMkLst>
            <pc:docMk/>
            <pc:sldMk cId="905799775" sldId="1064"/>
            <ac:spMk id="55" creationId="{D6CC1BE0-D17F-5703-D885-111843E98015}"/>
          </ac:spMkLst>
        </pc:spChg>
        <pc:spChg chg="del">
          <ac:chgData name="Colm Kuonen" userId="S::colm.kuonen_energylivinglab.com#ext#@hessoit.onmicrosoft.com::f56eb499-b424-42f3-a708-62cdbffddf60" providerId="AD" clId="Web-{F10B9537-A58F-7BFF-D0FD-7CE050DCD89A}" dt="2024-01-17T13:06:32.342" v="4"/>
          <ac:spMkLst>
            <pc:docMk/>
            <pc:sldMk cId="905799775" sldId="1064"/>
            <ac:spMk id="56" creationId="{03087935-14C1-E28E-28BF-DA0B0A1830F5}"/>
          </ac:spMkLst>
        </pc:spChg>
        <pc:spChg chg="del">
          <ac:chgData name="Colm Kuonen" userId="S::colm.kuonen_energylivinglab.com#ext#@hessoit.onmicrosoft.com::f56eb499-b424-42f3-a708-62cdbffddf60" providerId="AD" clId="Web-{F10B9537-A58F-7BFF-D0FD-7CE050DCD89A}" dt="2024-01-17T13:06:32.342" v="3"/>
          <ac:spMkLst>
            <pc:docMk/>
            <pc:sldMk cId="905799775" sldId="1064"/>
            <ac:spMk id="57" creationId="{CB3C568F-A8D4-69BB-F671-BAFD25182846}"/>
          </ac:spMkLst>
        </pc:spChg>
        <pc:spChg chg="del">
          <ac:chgData name="Colm Kuonen" userId="S::colm.kuonen_energylivinglab.com#ext#@hessoit.onmicrosoft.com::f56eb499-b424-42f3-a708-62cdbffddf60" providerId="AD" clId="Web-{F10B9537-A58F-7BFF-D0FD-7CE050DCD89A}" dt="2024-01-17T13:06:32.342" v="2"/>
          <ac:spMkLst>
            <pc:docMk/>
            <pc:sldMk cId="905799775" sldId="1064"/>
            <ac:spMk id="58" creationId="{3D96AEC3-17A3-41F5-D3FA-3CA1A2146B18}"/>
          </ac:spMkLst>
        </pc:spChg>
        <pc:grpChg chg="del">
          <ac:chgData name="Colm Kuonen" userId="S::colm.kuonen_energylivinglab.com#ext#@hessoit.onmicrosoft.com::f56eb499-b424-42f3-a708-62cdbffddf60" providerId="AD" clId="Web-{F10B9537-A58F-7BFF-D0FD-7CE050DCD89A}" dt="2024-01-17T13:06:32.357" v="17"/>
          <ac:grpSpMkLst>
            <pc:docMk/>
            <pc:sldMk cId="905799775" sldId="1064"/>
            <ac:grpSpMk id="35" creationId="{F3BFBE62-2D8B-DD1F-C48F-DFCFBA5EBE43}"/>
          </ac:grpSpMkLst>
        </pc:grpChg>
        <pc:grpChg chg="del">
          <ac:chgData name="Colm Kuonen" userId="S::colm.kuonen_energylivinglab.com#ext#@hessoit.onmicrosoft.com::f56eb499-b424-42f3-a708-62cdbffddf60" providerId="AD" clId="Web-{F10B9537-A58F-7BFF-D0FD-7CE050DCD89A}" dt="2024-01-17T13:06:32.357" v="16"/>
          <ac:grpSpMkLst>
            <pc:docMk/>
            <pc:sldMk cId="905799775" sldId="1064"/>
            <ac:grpSpMk id="38" creationId="{4C48AD5A-90F9-61D7-1D3C-43C572218F5A}"/>
          </ac:grpSpMkLst>
        </pc:grpChg>
        <pc:grpChg chg="del">
          <ac:chgData name="Colm Kuonen" userId="S::colm.kuonen_energylivinglab.com#ext#@hessoit.onmicrosoft.com::f56eb499-b424-42f3-a708-62cdbffddf60" providerId="AD" clId="Web-{F10B9537-A58F-7BFF-D0FD-7CE050DCD89A}" dt="2024-01-17T13:06:32.357" v="15"/>
          <ac:grpSpMkLst>
            <pc:docMk/>
            <pc:sldMk cId="905799775" sldId="1064"/>
            <ac:grpSpMk id="41" creationId="{00AF6EBF-DB86-0C75-3F4D-D5B2E04A6F90}"/>
          </ac:grpSpMkLst>
        </pc:grpChg>
        <pc:grpChg chg="del">
          <ac:chgData name="Colm Kuonen" userId="S::colm.kuonen_energylivinglab.com#ext#@hessoit.onmicrosoft.com::f56eb499-b424-42f3-a708-62cdbffddf60" providerId="AD" clId="Web-{F10B9537-A58F-7BFF-D0FD-7CE050DCD89A}" dt="2024-01-17T13:06:32.357" v="14"/>
          <ac:grpSpMkLst>
            <pc:docMk/>
            <pc:sldMk cId="905799775" sldId="1064"/>
            <ac:grpSpMk id="44" creationId="{45077691-2891-72AB-56FD-DE0DF42A1B6D}"/>
          </ac:grpSpMkLst>
        </pc:grpChg>
        <pc:grpChg chg="del">
          <ac:chgData name="Colm Kuonen" userId="S::colm.kuonen_energylivinglab.com#ext#@hessoit.onmicrosoft.com::f56eb499-b424-42f3-a708-62cdbffddf60" providerId="AD" clId="Web-{F10B9537-A58F-7BFF-D0FD-7CE050DCD89A}" dt="2024-01-17T13:06:32.342" v="1"/>
          <ac:grpSpMkLst>
            <pc:docMk/>
            <pc:sldMk cId="905799775" sldId="1064"/>
            <ac:grpSpMk id="59" creationId="{3C68EA92-97CD-DD0D-DFA9-661DDD23DC34}"/>
          </ac:grpSpMkLst>
        </pc:grpChg>
        <pc:grpChg chg="del">
          <ac:chgData name="Colm Kuonen" userId="S::colm.kuonen_energylivinglab.com#ext#@hessoit.onmicrosoft.com::f56eb499-b424-42f3-a708-62cdbffddf60" providerId="AD" clId="Web-{F10B9537-A58F-7BFF-D0FD-7CE050DCD89A}" dt="2024-01-17T13:06:32.342" v="0"/>
          <ac:grpSpMkLst>
            <pc:docMk/>
            <pc:sldMk cId="905799775" sldId="1064"/>
            <ac:grpSpMk id="62" creationId="{1AA06B3B-9AD2-9F71-7906-1A778E402FFE}"/>
          </ac:grpSpMkLst>
        </pc:grpChg>
        <pc:picChg chg="add mod modCrop">
          <ac:chgData name="Colm Kuonen" userId="S::colm.kuonen_energylivinglab.com#ext#@hessoit.onmicrosoft.com::f56eb499-b424-42f3-a708-62cdbffddf60" providerId="AD" clId="Web-{F10B9537-A58F-7BFF-D0FD-7CE050DCD89A}" dt="2024-01-17T13:07:40.358" v="31" actId="14100"/>
          <ac:picMkLst>
            <pc:docMk/>
            <pc:sldMk cId="905799775" sldId="1064"/>
            <ac:picMk id="4" creationId="{3F6D98A2-46E5-9A0B-D865-3A4926D20EE9}"/>
          </ac:picMkLst>
        </pc:picChg>
      </pc:sldChg>
    </pc:docChg>
  </pc:docChgLst>
  <pc:docChgLst>
    <pc:chgData name="Mora Maxime" userId="S::maxime.mora@hes-so.ch::87d51401-9e8b-41cf-99e9-e17e17a8de40" providerId="AD" clId="Web-{DC7BBB23-4451-4F95-8ACD-882A10F838E9}"/>
    <pc:docChg chg="delSld">
      <pc:chgData name="Mora Maxime" userId="S::maxime.mora@hes-so.ch::87d51401-9e8b-41cf-99e9-e17e17a8de40" providerId="AD" clId="Web-{DC7BBB23-4451-4F95-8ACD-882A10F838E9}" dt="2021-06-04T12:04:06.480" v="4"/>
      <pc:docMkLst>
        <pc:docMk/>
      </pc:docMkLst>
      <pc:sldChg chg="del">
        <pc:chgData name="Mora Maxime" userId="S::maxime.mora@hes-so.ch::87d51401-9e8b-41cf-99e9-e17e17a8de40" providerId="AD" clId="Web-{DC7BBB23-4451-4F95-8ACD-882A10F838E9}" dt="2021-06-04T12:04:01.152" v="1"/>
        <pc:sldMkLst>
          <pc:docMk/>
          <pc:sldMk cId="435232554" sldId="276"/>
        </pc:sldMkLst>
      </pc:sldChg>
      <pc:sldChg chg="del">
        <pc:chgData name="Mora Maxime" userId="S::maxime.mora@hes-so.ch::87d51401-9e8b-41cf-99e9-e17e17a8de40" providerId="AD" clId="Web-{DC7BBB23-4451-4F95-8ACD-882A10F838E9}" dt="2021-06-04T12:04:04.386" v="3"/>
        <pc:sldMkLst>
          <pc:docMk/>
          <pc:sldMk cId="2925734688" sldId="277"/>
        </pc:sldMkLst>
      </pc:sldChg>
      <pc:sldChg chg="del">
        <pc:chgData name="Mora Maxime" userId="S::maxime.mora@hes-so.ch::87d51401-9e8b-41cf-99e9-e17e17a8de40" providerId="AD" clId="Web-{DC7BBB23-4451-4F95-8ACD-882A10F838E9}" dt="2021-06-04T12:04:06.480" v="4"/>
        <pc:sldMkLst>
          <pc:docMk/>
          <pc:sldMk cId="1491764586" sldId="280"/>
        </pc:sldMkLst>
      </pc:sldChg>
      <pc:sldChg chg="del">
        <pc:chgData name="Mora Maxime" userId="S::maxime.mora@hes-so.ch::87d51401-9e8b-41cf-99e9-e17e17a8de40" providerId="AD" clId="Web-{DC7BBB23-4451-4F95-8ACD-882A10F838E9}" dt="2021-06-04T12:03:58.308" v="0"/>
        <pc:sldMkLst>
          <pc:docMk/>
          <pc:sldMk cId="2062828298" sldId="284"/>
        </pc:sldMkLst>
      </pc:sldChg>
      <pc:sldChg chg="del">
        <pc:chgData name="Mora Maxime" userId="S::maxime.mora@hes-so.ch::87d51401-9e8b-41cf-99e9-e17e17a8de40" providerId="AD" clId="Web-{DC7BBB23-4451-4F95-8ACD-882A10F838E9}" dt="2021-06-04T12:04:03.339" v="2"/>
        <pc:sldMkLst>
          <pc:docMk/>
          <pc:sldMk cId="1416523999" sldId="285"/>
        </pc:sldMkLst>
      </pc:sldChg>
    </pc:docChg>
  </pc:docChgLst>
  <pc:docChgLst>
    <pc:chgData name="Kuonen Colm" userId="S::colm.kuonen@hes-so.ch::2076f80c-7b3f-463f-bccd-c5d8f8b26a59" providerId="AD" clId="Web-{3C39D841-728B-4918-8BE5-8865690BFE12}"/>
    <pc:docChg chg="delSld">
      <pc:chgData name="Kuonen Colm" userId="S::colm.kuonen@hes-so.ch::2076f80c-7b3f-463f-bccd-c5d8f8b26a59" providerId="AD" clId="Web-{3C39D841-728B-4918-8BE5-8865690BFE12}" dt="2023-03-28T07:22:36.156" v="0"/>
      <pc:docMkLst>
        <pc:docMk/>
      </pc:docMkLst>
      <pc:sldChg chg="del">
        <pc:chgData name="Kuonen Colm" userId="S::colm.kuonen@hes-so.ch::2076f80c-7b3f-463f-bccd-c5d8f8b26a59" providerId="AD" clId="Web-{3C39D841-728B-4918-8BE5-8865690BFE12}" dt="2023-03-28T07:22:36.156" v="0"/>
        <pc:sldMkLst>
          <pc:docMk/>
          <pc:sldMk cId="905799775" sldId="1064"/>
        </pc:sldMkLst>
      </pc:sldChg>
    </pc:docChg>
  </pc:docChgLst>
  <pc:docChgLst>
    <pc:chgData name="Kuonen Colm" userId="S::colm.kuonen@hes-so.ch::2076f80c-7b3f-463f-bccd-c5d8f8b26a59" providerId="AD" clId="Web-{0733533D-DB56-4918-A24C-33EFD1385392}"/>
    <pc:docChg chg="addSld delSld modMainMaster">
      <pc:chgData name="Kuonen Colm" userId="S::colm.kuonen@hes-so.ch::2076f80c-7b3f-463f-bccd-c5d8f8b26a59" providerId="AD" clId="Web-{0733533D-DB56-4918-A24C-33EFD1385392}" dt="2022-10-21T05:01:39.056" v="1"/>
      <pc:docMkLst>
        <pc:docMk/>
      </pc:docMkLst>
      <pc:sldChg chg="del">
        <pc:chgData name="Kuonen Colm" userId="S::colm.kuonen@hes-so.ch::2076f80c-7b3f-463f-bccd-c5d8f8b26a59" providerId="AD" clId="Web-{0733533D-DB56-4918-A24C-33EFD1385392}" dt="2022-10-21T05:01:39.056" v="1"/>
        <pc:sldMkLst>
          <pc:docMk/>
          <pc:sldMk cId="542741715" sldId="1070"/>
        </pc:sldMkLst>
      </pc:sldChg>
      <pc:sldChg chg="add">
        <pc:chgData name="Kuonen Colm" userId="S::colm.kuonen@hes-so.ch::2076f80c-7b3f-463f-bccd-c5d8f8b26a59" providerId="AD" clId="Web-{0733533D-DB56-4918-A24C-33EFD1385392}" dt="2022-10-21T05:01:35.618" v="0"/>
        <pc:sldMkLst>
          <pc:docMk/>
          <pc:sldMk cId="3591284561" sldId="1100"/>
        </pc:sldMkLst>
      </pc:sldChg>
      <pc:sldMasterChg chg="addSldLayout">
        <pc:chgData name="Kuonen Colm" userId="S::colm.kuonen@hes-so.ch::2076f80c-7b3f-463f-bccd-c5d8f8b26a59" providerId="AD" clId="Web-{0733533D-DB56-4918-A24C-33EFD1385392}" dt="2022-10-21T05:01:35.618" v="0"/>
        <pc:sldMasterMkLst>
          <pc:docMk/>
          <pc:sldMasterMk cId="1656109385" sldId="2147483648"/>
        </pc:sldMasterMkLst>
        <pc:sldLayoutChg chg="add">
          <pc:chgData name="Kuonen Colm" userId="S::colm.kuonen@hes-so.ch::2076f80c-7b3f-463f-bccd-c5d8f8b26a59" providerId="AD" clId="Web-{0733533D-DB56-4918-A24C-33EFD1385392}" dt="2022-10-21T05:01:35.618" v="0"/>
          <pc:sldLayoutMkLst>
            <pc:docMk/>
            <pc:sldMasterMk cId="1656109385" sldId="2147483648"/>
            <pc:sldLayoutMk cId="2486916432" sldId="2147483676"/>
          </pc:sldLayoutMkLst>
        </pc:sldLayoutChg>
      </pc:sldMasterChg>
      <pc:sldMasterChg chg="modSldLayout">
        <pc:chgData name="Kuonen Colm" userId="S::colm.kuonen@hes-so.ch::2076f80c-7b3f-463f-bccd-c5d8f8b26a59" providerId="AD" clId="Web-{0733533D-DB56-4918-A24C-33EFD1385392}" dt="2022-10-21T05:01:35.618" v="0"/>
        <pc:sldMasterMkLst>
          <pc:docMk/>
          <pc:sldMasterMk cId="2747871158" sldId="2147483665"/>
        </pc:sldMasterMkLst>
        <pc:sldLayoutChg chg="replId">
          <pc:chgData name="Kuonen Colm" userId="S::colm.kuonen@hes-so.ch::2076f80c-7b3f-463f-bccd-c5d8f8b26a59" providerId="AD" clId="Web-{0733533D-DB56-4918-A24C-33EFD1385392}" dt="2022-10-21T05:01:35.618" v="0"/>
          <pc:sldLayoutMkLst>
            <pc:docMk/>
            <pc:sldMasterMk cId="2747871158" sldId="2147483665"/>
            <pc:sldLayoutMk cId="3894496583" sldId="2147483680"/>
          </pc:sldLayoutMkLst>
        </pc:sldLayoutChg>
      </pc:sldMasterChg>
    </pc:docChg>
  </pc:docChgLst>
  <pc:docChgLst>
    <pc:chgData name="minisini.laura" userId="S::minisini.laura_gmail.com#ext#@hessoit.onmicrosoft.com::08b04e96-d8ee-4a2d-8976-3c01ce222a57" providerId="AD" clId="Web-{B538F383-9001-20AD-E17C-92ABA67A2772}"/>
    <pc:docChg chg="addSld delSld modSld sldOrd">
      <pc:chgData name="minisini.laura" userId="S::minisini.laura_gmail.com#ext#@hessoit.onmicrosoft.com::08b04e96-d8ee-4a2d-8976-3c01ce222a57" providerId="AD" clId="Web-{B538F383-9001-20AD-E17C-92ABA67A2772}" dt="2022-03-30T15:19:43.370" v="312" actId="20577"/>
      <pc:docMkLst>
        <pc:docMk/>
      </pc:docMkLst>
      <pc:sldChg chg="addSp delSp modSp">
        <pc:chgData name="minisini.laura" userId="S::minisini.laura_gmail.com#ext#@hessoit.onmicrosoft.com::08b04e96-d8ee-4a2d-8976-3c01ce222a57" providerId="AD" clId="Web-{B538F383-9001-20AD-E17C-92ABA67A2772}" dt="2022-03-30T15:19:03.180" v="311"/>
        <pc:sldMkLst>
          <pc:docMk/>
          <pc:sldMk cId="2856496593" sldId="481"/>
        </pc:sldMkLst>
        <pc:spChg chg="add del mod">
          <ac:chgData name="minisini.laura" userId="S::minisini.laura_gmail.com#ext#@hessoit.onmicrosoft.com::08b04e96-d8ee-4a2d-8976-3c01ce222a57" providerId="AD" clId="Web-{B538F383-9001-20AD-E17C-92ABA67A2772}" dt="2022-03-30T14:08:15.851" v="44"/>
          <ac:spMkLst>
            <pc:docMk/>
            <pc:sldMk cId="2856496593" sldId="481"/>
            <ac:spMk id="9" creationId="{75162D69-3E91-FBA3-70EC-197C422BE3C8}"/>
          </ac:spMkLst>
        </pc:spChg>
        <pc:graphicFrameChg chg="mod modGraphic">
          <ac:chgData name="minisini.laura" userId="S::minisini.laura_gmail.com#ext#@hessoit.onmicrosoft.com::08b04e96-d8ee-4a2d-8976-3c01ce222a57" providerId="AD" clId="Web-{B538F383-9001-20AD-E17C-92ABA67A2772}" dt="2022-03-30T15:19:03.180" v="311"/>
          <ac:graphicFrameMkLst>
            <pc:docMk/>
            <pc:sldMk cId="2856496593" sldId="481"/>
            <ac:graphicFrameMk id="18" creationId="{429C6E91-0255-C348-93DB-40E7C81A352F}"/>
          </ac:graphicFrameMkLst>
        </pc:graphicFrameChg>
      </pc:sldChg>
      <pc:sldChg chg="modSp">
        <pc:chgData name="minisini.laura" userId="S::minisini.laura_gmail.com#ext#@hessoit.onmicrosoft.com::08b04e96-d8ee-4a2d-8976-3c01ce222a57" providerId="AD" clId="Web-{B538F383-9001-20AD-E17C-92ABA67A2772}" dt="2022-03-30T13:10:32.750" v="29" actId="20577"/>
        <pc:sldMkLst>
          <pc:docMk/>
          <pc:sldMk cId="2566757318" sldId="483"/>
        </pc:sldMkLst>
        <pc:spChg chg="mod">
          <ac:chgData name="minisini.laura" userId="S::minisini.laura_gmail.com#ext#@hessoit.onmicrosoft.com::08b04e96-d8ee-4a2d-8976-3c01ce222a57" providerId="AD" clId="Web-{B538F383-9001-20AD-E17C-92ABA67A2772}" dt="2022-03-30T13:10:32.750" v="29" actId="20577"/>
          <ac:spMkLst>
            <pc:docMk/>
            <pc:sldMk cId="2566757318" sldId="483"/>
            <ac:spMk id="3" creationId="{55990B73-3FB0-4694-B6C9-6FAE6F4A2158}"/>
          </ac:spMkLst>
        </pc:spChg>
      </pc:sldChg>
      <pc:sldChg chg="modSp">
        <pc:chgData name="minisini.laura" userId="S::minisini.laura_gmail.com#ext#@hessoit.onmicrosoft.com::08b04e96-d8ee-4a2d-8976-3c01ce222a57" providerId="AD" clId="Web-{B538F383-9001-20AD-E17C-92ABA67A2772}" dt="2022-03-30T14:14:51.904" v="92" actId="20577"/>
        <pc:sldMkLst>
          <pc:docMk/>
          <pc:sldMk cId="381917566" sldId="486"/>
        </pc:sldMkLst>
        <pc:spChg chg="mod">
          <ac:chgData name="minisini.laura" userId="S::minisini.laura_gmail.com#ext#@hessoit.onmicrosoft.com::08b04e96-d8ee-4a2d-8976-3c01ce222a57" providerId="AD" clId="Web-{B538F383-9001-20AD-E17C-92ABA67A2772}" dt="2022-03-30T14:14:51.904" v="92" actId="20577"/>
          <ac:spMkLst>
            <pc:docMk/>
            <pc:sldMk cId="381917566" sldId="486"/>
            <ac:spMk id="3" creationId="{55990B73-3FB0-4694-B6C9-6FAE6F4A2158}"/>
          </ac:spMkLst>
        </pc:spChg>
      </pc:sldChg>
      <pc:sldChg chg="modSp">
        <pc:chgData name="minisini.laura" userId="S::minisini.laura_gmail.com#ext#@hessoit.onmicrosoft.com::08b04e96-d8ee-4a2d-8976-3c01ce222a57" providerId="AD" clId="Web-{B538F383-9001-20AD-E17C-92ABA67A2772}" dt="2022-03-30T14:16:34.858" v="129" actId="20577"/>
        <pc:sldMkLst>
          <pc:docMk/>
          <pc:sldMk cId="2449050583" sldId="495"/>
        </pc:sldMkLst>
        <pc:spChg chg="mod">
          <ac:chgData name="minisini.laura" userId="S::minisini.laura_gmail.com#ext#@hessoit.onmicrosoft.com::08b04e96-d8ee-4a2d-8976-3c01ce222a57" providerId="AD" clId="Web-{B538F383-9001-20AD-E17C-92ABA67A2772}" dt="2022-03-30T14:15:08.763" v="98" actId="20577"/>
          <ac:spMkLst>
            <pc:docMk/>
            <pc:sldMk cId="2449050583" sldId="495"/>
            <ac:spMk id="2" creationId="{5CB5EC82-6374-4815-AD6D-9632B0055101}"/>
          </ac:spMkLst>
        </pc:spChg>
        <pc:spChg chg="mod">
          <ac:chgData name="minisini.laura" userId="S::minisini.laura_gmail.com#ext#@hessoit.onmicrosoft.com::08b04e96-d8ee-4a2d-8976-3c01ce222a57" providerId="AD" clId="Web-{B538F383-9001-20AD-E17C-92ABA67A2772}" dt="2022-03-30T14:16:34.858" v="129" actId="20577"/>
          <ac:spMkLst>
            <pc:docMk/>
            <pc:sldMk cId="2449050583" sldId="495"/>
            <ac:spMk id="7" creationId="{490E5944-ECF7-A122-767E-2D4B353CE3DC}"/>
          </ac:spMkLst>
        </pc:spChg>
        <pc:spChg chg="mod">
          <ac:chgData name="minisini.laura" userId="S::minisini.laura_gmail.com#ext#@hessoit.onmicrosoft.com::08b04e96-d8ee-4a2d-8976-3c01ce222a57" providerId="AD" clId="Web-{B538F383-9001-20AD-E17C-92ABA67A2772}" dt="2022-03-30T14:16:25.061" v="125" actId="20577"/>
          <ac:spMkLst>
            <pc:docMk/>
            <pc:sldMk cId="2449050583" sldId="495"/>
            <ac:spMk id="9" creationId="{9F0BF677-E4D4-CCC3-1575-75C2CD9B462E}"/>
          </ac:spMkLst>
        </pc:spChg>
      </pc:sldChg>
      <pc:sldChg chg="modSp">
        <pc:chgData name="minisini.laura" userId="S::minisini.laura_gmail.com#ext#@hessoit.onmicrosoft.com::08b04e96-d8ee-4a2d-8976-3c01ce222a57" providerId="AD" clId="Web-{B538F383-9001-20AD-E17C-92ABA67A2772}" dt="2022-03-30T14:57:29.232" v="175" actId="20577"/>
        <pc:sldMkLst>
          <pc:docMk/>
          <pc:sldMk cId="3461558244" sldId="496"/>
        </pc:sldMkLst>
        <pc:spChg chg="mod">
          <ac:chgData name="minisini.laura" userId="S::minisini.laura_gmail.com#ext#@hessoit.onmicrosoft.com::08b04e96-d8ee-4a2d-8976-3c01ce222a57" providerId="AD" clId="Web-{B538F383-9001-20AD-E17C-92ABA67A2772}" dt="2022-03-30T14:57:29.232" v="175" actId="20577"/>
          <ac:spMkLst>
            <pc:docMk/>
            <pc:sldMk cId="3461558244" sldId="496"/>
            <ac:spMk id="4" creationId="{93C285B7-0D8A-C6F2-7E98-3C0E90020A3D}"/>
          </ac:spMkLst>
        </pc:spChg>
      </pc:sldChg>
      <pc:sldChg chg="modSp">
        <pc:chgData name="minisini.laura" userId="S::minisini.laura_gmail.com#ext#@hessoit.onmicrosoft.com::08b04e96-d8ee-4a2d-8976-3c01ce222a57" providerId="AD" clId="Web-{B538F383-9001-20AD-E17C-92ABA67A2772}" dt="2022-03-30T14:10:46.369" v="53" actId="20577"/>
        <pc:sldMkLst>
          <pc:docMk/>
          <pc:sldMk cId="2085644886" sldId="499"/>
        </pc:sldMkLst>
        <pc:spChg chg="mod">
          <ac:chgData name="minisini.laura" userId="S::minisini.laura_gmail.com#ext#@hessoit.onmicrosoft.com::08b04e96-d8ee-4a2d-8976-3c01ce222a57" providerId="AD" clId="Web-{B538F383-9001-20AD-E17C-92ABA67A2772}" dt="2022-03-30T14:10:46.369" v="53" actId="20577"/>
          <ac:spMkLst>
            <pc:docMk/>
            <pc:sldMk cId="2085644886" sldId="499"/>
            <ac:spMk id="3" creationId="{1E304846-EC2D-F9C0-0303-53248A368125}"/>
          </ac:spMkLst>
        </pc:spChg>
      </pc:sldChg>
      <pc:sldChg chg="del">
        <pc:chgData name="minisini.laura" userId="S::minisini.laura_gmail.com#ext#@hessoit.onmicrosoft.com::08b04e96-d8ee-4a2d-8976-3c01ce222a57" providerId="AD" clId="Web-{B538F383-9001-20AD-E17C-92ABA67A2772}" dt="2022-03-30T14:18:54.657" v="159"/>
        <pc:sldMkLst>
          <pc:docMk/>
          <pc:sldMk cId="961888352" sldId="504"/>
        </pc:sldMkLst>
      </pc:sldChg>
      <pc:sldChg chg="del">
        <pc:chgData name="minisini.laura" userId="S::minisini.laura_gmail.com#ext#@hessoit.onmicrosoft.com::08b04e96-d8ee-4a2d-8976-3c01ce222a57" providerId="AD" clId="Web-{B538F383-9001-20AD-E17C-92ABA67A2772}" dt="2022-03-30T14:18:56.266" v="160"/>
        <pc:sldMkLst>
          <pc:docMk/>
          <pc:sldMk cId="765309921" sldId="505"/>
        </pc:sldMkLst>
      </pc:sldChg>
      <pc:sldChg chg="del">
        <pc:chgData name="minisini.laura" userId="S::minisini.laura_gmail.com#ext#@hessoit.onmicrosoft.com::08b04e96-d8ee-4a2d-8976-3c01ce222a57" providerId="AD" clId="Web-{B538F383-9001-20AD-E17C-92ABA67A2772}" dt="2022-03-30T14:19:51.533" v="167"/>
        <pc:sldMkLst>
          <pc:docMk/>
          <pc:sldMk cId="1998173954" sldId="506"/>
        </pc:sldMkLst>
      </pc:sldChg>
      <pc:sldChg chg="modSp ord">
        <pc:chgData name="minisini.laura" userId="S::minisini.laura_gmail.com#ext#@hessoit.onmicrosoft.com::08b04e96-d8ee-4a2d-8976-3c01ce222a57" providerId="AD" clId="Web-{B538F383-9001-20AD-E17C-92ABA67A2772}" dt="2022-03-30T14:21:14.565" v="170"/>
        <pc:sldMkLst>
          <pc:docMk/>
          <pc:sldMk cId="2131524947" sldId="507"/>
        </pc:sldMkLst>
        <pc:graphicFrameChg chg="modGraphic">
          <ac:chgData name="minisini.laura" userId="S::minisini.laura_gmail.com#ext#@hessoit.onmicrosoft.com::08b04e96-d8ee-4a2d-8976-3c01ce222a57" providerId="AD" clId="Web-{B538F383-9001-20AD-E17C-92ABA67A2772}" dt="2022-03-30T14:21:14.565" v="170"/>
          <ac:graphicFrameMkLst>
            <pc:docMk/>
            <pc:sldMk cId="2131524947" sldId="507"/>
            <ac:graphicFrameMk id="6" creationId="{91CBEA52-2748-E64A-9EB0-8ED79F87B22C}"/>
          </ac:graphicFrameMkLst>
        </pc:graphicFrameChg>
      </pc:sldChg>
      <pc:sldChg chg="modSp">
        <pc:chgData name="minisini.laura" userId="S::minisini.laura_gmail.com#ext#@hessoit.onmicrosoft.com::08b04e96-d8ee-4a2d-8976-3c01ce222a57" providerId="AD" clId="Web-{B538F383-9001-20AD-E17C-92ABA67A2772}" dt="2022-03-30T14:19:48.970" v="166" actId="20577"/>
        <pc:sldMkLst>
          <pc:docMk/>
          <pc:sldMk cId="2138667354" sldId="1040"/>
        </pc:sldMkLst>
        <pc:spChg chg="mod">
          <ac:chgData name="minisini.laura" userId="S::minisini.laura_gmail.com#ext#@hessoit.onmicrosoft.com::08b04e96-d8ee-4a2d-8976-3c01ce222a57" providerId="AD" clId="Web-{B538F383-9001-20AD-E17C-92ABA67A2772}" dt="2022-03-30T14:19:48.970" v="166" actId="20577"/>
          <ac:spMkLst>
            <pc:docMk/>
            <pc:sldMk cId="2138667354" sldId="1040"/>
            <ac:spMk id="8" creationId="{54959F39-730E-7D4B-ACA1-76F85A255ADD}"/>
          </ac:spMkLst>
        </pc:spChg>
      </pc:sldChg>
      <pc:sldChg chg="modSp">
        <pc:chgData name="minisini.laura" userId="S::minisini.laura_gmail.com#ext#@hessoit.onmicrosoft.com::08b04e96-d8ee-4a2d-8976-3c01ce222a57" providerId="AD" clId="Web-{B538F383-9001-20AD-E17C-92ABA67A2772}" dt="2022-03-30T15:11:47.212" v="294"/>
        <pc:sldMkLst>
          <pc:docMk/>
          <pc:sldMk cId="1693745255" sldId="1043"/>
        </pc:sldMkLst>
        <pc:spChg chg="mod">
          <ac:chgData name="minisini.laura" userId="S::minisini.laura_gmail.com#ext#@hessoit.onmicrosoft.com::08b04e96-d8ee-4a2d-8976-3c01ce222a57" providerId="AD" clId="Web-{B538F383-9001-20AD-E17C-92ABA67A2772}" dt="2022-03-30T14:21:56.769" v="173" actId="20577"/>
          <ac:spMkLst>
            <pc:docMk/>
            <pc:sldMk cId="1693745255" sldId="1043"/>
            <ac:spMk id="18" creationId="{DCED6506-C75C-FF4F-9216-DA49BCC7EED7}"/>
          </ac:spMkLst>
        </pc:spChg>
        <pc:graphicFrameChg chg="modGraphic">
          <ac:chgData name="minisini.laura" userId="S::minisini.laura_gmail.com#ext#@hessoit.onmicrosoft.com::08b04e96-d8ee-4a2d-8976-3c01ce222a57" providerId="AD" clId="Web-{B538F383-9001-20AD-E17C-92ABA67A2772}" dt="2022-03-30T15:11:47.212" v="294"/>
          <ac:graphicFrameMkLst>
            <pc:docMk/>
            <pc:sldMk cId="1693745255" sldId="1043"/>
            <ac:graphicFrameMk id="5" creationId="{24268C60-539A-164E-86CA-EAF5F8281374}"/>
          </ac:graphicFrameMkLst>
        </pc:graphicFrameChg>
      </pc:sldChg>
      <pc:sldChg chg="addSp delSp modSp add replId">
        <pc:chgData name="minisini.laura" userId="S::minisini.laura_gmail.com#ext#@hessoit.onmicrosoft.com::08b04e96-d8ee-4a2d-8976-3c01ce222a57" providerId="AD" clId="Web-{B538F383-9001-20AD-E17C-92ABA67A2772}" dt="2022-03-30T15:19:43.370" v="312" actId="20577"/>
        <pc:sldMkLst>
          <pc:docMk/>
          <pc:sldMk cId="2113083789" sldId="1044"/>
        </pc:sldMkLst>
        <pc:spChg chg="mod">
          <ac:chgData name="minisini.laura" userId="S::minisini.laura_gmail.com#ext#@hessoit.onmicrosoft.com::08b04e96-d8ee-4a2d-8976-3c01ce222a57" providerId="AD" clId="Web-{B538F383-9001-20AD-E17C-92ABA67A2772}" dt="2022-03-30T15:13:17.047" v="308" actId="20577"/>
          <ac:spMkLst>
            <pc:docMk/>
            <pc:sldMk cId="2113083789" sldId="1044"/>
            <ac:spMk id="2" creationId="{5CB5EC82-6374-4815-AD6D-9632B0055101}"/>
          </ac:spMkLst>
        </pc:spChg>
        <pc:spChg chg="add mod">
          <ac:chgData name="minisini.laura" userId="S::minisini.laura_gmail.com#ext#@hessoit.onmicrosoft.com::08b04e96-d8ee-4a2d-8976-3c01ce222a57" providerId="AD" clId="Web-{B538F383-9001-20AD-E17C-92ABA67A2772}" dt="2022-03-30T15:04:12.337" v="213" actId="20577"/>
          <ac:spMkLst>
            <pc:docMk/>
            <pc:sldMk cId="2113083789" sldId="1044"/>
            <ac:spMk id="6" creationId="{78AE57A0-A8B0-E49A-5C01-11DA80FAC762}"/>
          </ac:spMkLst>
        </pc:spChg>
        <pc:spChg chg="add mod">
          <ac:chgData name="minisini.laura" userId="S::minisini.laura_gmail.com#ext#@hessoit.onmicrosoft.com::08b04e96-d8ee-4a2d-8976-3c01ce222a57" providerId="AD" clId="Web-{B538F383-9001-20AD-E17C-92ABA67A2772}" dt="2022-03-30T15:19:43.370" v="312" actId="20577"/>
          <ac:spMkLst>
            <pc:docMk/>
            <pc:sldMk cId="2113083789" sldId="1044"/>
            <ac:spMk id="7" creationId="{3FA8F887-7AB5-9A06-E5B7-0BED80B4455D}"/>
          </ac:spMkLst>
        </pc:spChg>
        <pc:spChg chg="mod">
          <ac:chgData name="minisini.laura" userId="S::minisini.laura_gmail.com#ext#@hessoit.onmicrosoft.com::08b04e96-d8ee-4a2d-8976-3c01ce222a57" providerId="AD" clId="Web-{B538F383-9001-20AD-E17C-92ABA67A2772}" dt="2022-03-30T15:00:49.667" v="184" actId="20577"/>
          <ac:spMkLst>
            <pc:docMk/>
            <pc:sldMk cId="2113083789" sldId="1044"/>
            <ac:spMk id="18" creationId="{DCED6506-C75C-FF4F-9216-DA49BCC7EED7}"/>
          </ac:spMkLst>
        </pc:spChg>
        <pc:graphicFrameChg chg="del mod modGraphic">
          <ac:chgData name="minisini.laura" userId="S::minisini.laura_gmail.com#ext#@hessoit.onmicrosoft.com::08b04e96-d8ee-4a2d-8976-3c01ce222a57" providerId="AD" clId="Web-{B538F383-9001-20AD-E17C-92ABA67A2772}" dt="2022-03-30T15:03:51.805" v="204"/>
          <ac:graphicFrameMkLst>
            <pc:docMk/>
            <pc:sldMk cId="2113083789" sldId="1044"/>
            <ac:graphicFrameMk id="5" creationId="{24268C60-539A-164E-86CA-EAF5F8281374}"/>
          </ac:graphicFrameMkLst>
        </pc:graphicFrameChg>
      </pc:sldChg>
      <pc:sldChg chg="modSp add replId">
        <pc:chgData name="minisini.laura" userId="S::minisini.laura_gmail.com#ext#@hessoit.onmicrosoft.com::08b04e96-d8ee-4a2d-8976-3c01ce222a57" providerId="AD" clId="Web-{B538F383-9001-20AD-E17C-92ABA67A2772}" dt="2022-03-30T15:13:19.828" v="309" actId="20577"/>
        <pc:sldMkLst>
          <pc:docMk/>
          <pc:sldMk cId="1649857806" sldId="1045"/>
        </pc:sldMkLst>
        <pc:spChg chg="mod">
          <ac:chgData name="minisini.laura" userId="S::minisini.laura_gmail.com#ext#@hessoit.onmicrosoft.com::08b04e96-d8ee-4a2d-8976-3c01ce222a57" providerId="AD" clId="Web-{B538F383-9001-20AD-E17C-92ABA67A2772}" dt="2022-03-30T15:13:19.828" v="309" actId="20577"/>
          <ac:spMkLst>
            <pc:docMk/>
            <pc:sldMk cId="1649857806" sldId="1045"/>
            <ac:spMk id="2" creationId="{5CB5EC82-6374-4815-AD6D-9632B0055101}"/>
          </ac:spMkLst>
        </pc:spChg>
        <pc:spChg chg="mod">
          <ac:chgData name="minisini.laura" userId="S::minisini.laura_gmail.com#ext#@hessoit.onmicrosoft.com::08b04e96-d8ee-4a2d-8976-3c01ce222a57" providerId="AD" clId="Web-{B538F383-9001-20AD-E17C-92ABA67A2772}" dt="2022-03-30T15:06:58.599" v="255" actId="1076"/>
          <ac:spMkLst>
            <pc:docMk/>
            <pc:sldMk cId="1649857806" sldId="1045"/>
            <ac:spMk id="7" creationId="{3FA8F887-7AB5-9A06-E5B7-0BED80B4455D}"/>
          </ac:spMkLst>
        </pc:spChg>
      </pc:sldChg>
      <pc:sldChg chg="add del replId">
        <pc:chgData name="minisini.laura" userId="S::minisini.laura_gmail.com#ext#@hessoit.onmicrosoft.com::08b04e96-d8ee-4a2d-8976-3c01ce222a57" providerId="AD" clId="Web-{B538F383-9001-20AD-E17C-92ABA67A2772}" dt="2022-03-30T15:05:44.016" v="246"/>
        <pc:sldMkLst>
          <pc:docMk/>
          <pc:sldMk cId="3270391914" sldId="1045"/>
        </pc:sldMkLst>
      </pc:sldChg>
      <pc:sldChg chg="modSp add ord replId">
        <pc:chgData name="minisini.laura" userId="S::minisini.laura_gmail.com#ext#@hessoit.onmicrosoft.com::08b04e96-d8ee-4a2d-8976-3c01ce222a57" providerId="AD" clId="Web-{B538F383-9001-20AD-E17C-92ABA67A2772}" dt="2022-03-30T15:13:09.577" v="306" actId="20577"/>
        <pc:sldMkLst>
          <pc:docMk/>
          <pc:sldMk cId="2559375196" sldId="1046"/>
        </pc:sldMkLst>
        <pc:spChg chg="mod">
          <ac:chgData name="minisini.laura" userId="S::minisini.laura_gmail.com#ext#@hessoit.onmicrosoft.com::08b04e96-d8ee-4a2d-8976-3c01ce222a57" providerId="AD" clId="Web-{B538F383-9001-20AD-E17C-92ABA67A2772}" dt="2022-03-30T15:13:09.577" v="306" actId="20577"/>
          <ac:spMkLst>
            <pc:docMk/>
            <pc:sldMk cId="2559375196" sldId="1046"/>
            <ac:spMk id="2" creationId="{5CB5EC82-6374-4815-AD6D-9632B0055101}"/>
          </ac:spMkLst>
        </pc:spChg>
        <pc:graphicFrameChg chg="mod modGraphic">
          <ac:chgData name="minisini.laura" userId="S::minisini.laura_gmail.com#ext#@hessoit.onmicrosoft.com::08b04e96-d8ee-4a2d-8976-3c01ce222a57" providerId="AD" clId="Web-{B538F383-9001-20AD-E17C-92ABA67A2772}" dt="2022-03-30T15:12:12.652" v="296"/>
          <ac:graphicFrameMkLst>
            <pc:docMk/>
            <pc:sldMk cId="2559375196" sldId="1046"/>
            <ac:graphicFrameMk id="5" creationId="{24268C60-539A-164E-86CA-EAF5F8281374}"/>
          </ac:graphicFrameMkLst>
        </pc:graphicFrameChg>
      </pc:sldChg>
      <pc:sldChg chg="modSp add del ord replId">
        <pc:chgData name="minisini.laura" userId="S::minisini.laura_gmail.com#ext#@hessoit.onmicrosoft.com::08b04e96-d8ee-4a2d-8976-3c01ce222a57" providerId="AD" clId="Web-{B538F383-9001-20AD-E17C-92ABA67A2772}" dt="2022-03-30T15:12:39.200" v="298"/>
        <pc:sldMkLst>
          <pc:docMk/>
          <pc:sldMk cId="872363367" sldId="1047"/>
        </pc:sldMkLst>
        <pc:graphicFrameChg chg="mod modGraphic">
          <ac:chgData name="minisini.laura" userId="S::minisini.laura_gmail.com#ext#@hessoit.onmicrosoft.com::08b04e96-d8ee-4a2d-8976-3c01ce222a57" providerId="AD" clId="Web-{B538F383-9001-20AD-E17C-92ABA67A2772}" dt="2022-03-30T15:11:55.088" v="295"/>
          <ac:graphicFrameMkLst>
            <pc:docMk/>
            <pc:sldMk cId="872363367" sldId="1047"/>
            <ac:graphicFrameMk id="5" creationId="{24268C60-539A-164E-86CA-EAF5F8281374}"/>
          </ac:graphicFrameMkLst>
        </pc:graphicFrameChg>
      </pc:sldChg>
      <pc:sldChg chg="modSp add replId">
        <pc:chgData name="minisini.laura" userId="S::minisini.laura_gmail.com#ext#@hessoit.onmicrosoft.com::08b04e96-d8ee-4a2d-8976-3c01ce222a57" providerId="AD" clId="Web-{B538F383-9001-20AD-E17C-92ABA67A2772}" dt="2022-03-30T15:13:14.187" v="307" actId="20577"/>
        <pc:sldMkLst>
          <pc:docMk/>
          <pc:sldMk cId="3207521141" sldId="1048"/>
        </pc:sldMkLst>
        <pc:spChg chg="mod">
          <ac:chgData name="minisini.laura" userId="S::minisini.laura_gmail.com#ext#@hessoit.onmicrosoft.com::08b04e96-d8ee-4a2d-8976-3c01ce222a57" providerId="AD" clId="Web-{B538F383-9001-20AD-E17C-92ABA67A2772}" dt="2022-03-30T15:13:14.187" v="307" actId="20577"/>
          <ac:spMkLst>
            <pc:docMk/>
            <pc:sldMk cId="3207521141" sldId="1048"/>
            <ac:spMk id="2" creationId="{5CB5EC82-6374-4815-AD6D-9632B0055101}"/>
          </ac:spMkLst>
        </pc:spChg>
        <pc:graphicFrameChg chg="mod modGraphic">
          <ac:chgData name="minisini.laura" userId="S::minisini.laura_gmail.com#ext#@hessoit.onmicrosoft.com::08b04e96-d8ee-4a2d-8976-3c01ce222a57" providerId="AD" clId="Web-{B538F383-9001-20AD-E17C-92ABA67A2772}" dt="2022-03-30T15:12:44.419" v="305"/>
          <ac:graphicFrameMkLst>
            <pc:docMk/>
            <pc:sldMk cId="3207521141" sldId="1048"/>
            <ac:graphicFrameMk id="5" creationId="{24268C60-539A-164E-86CA-EAF5F8281374}"/>
          </ac:graphicFrameMkLst>
        </pc:graphicFrameChg>
      </pc:sldChg>
    </pc:docChg>
  </pc:docChgLst>
  <pc:docChgLst>
    <pc:chgData name="Kuonen Colm" userId="2076f80c-7b3f-463f-bccd-c5d8f8b26a59" providerId="ADAL" clId="{198EC6F5-5638-487E-A24D-B197ACC1D938}"/>
    <pc:docChg chg="undo custSel addSld delSld modSld">
      <pc:chgData name="Kuonen Colm" userId="2076f80c-7b3f-463f-bccd-c5d8f8b26a59" providerId="ADAL" clId="{198EC6F5-5638-487E-A24D-B197ACC1D938}" dt="2023-01-27T09:59:34.480" v="28" actId="207"/>
      <pc:docMkLst>
        <pc:docMk/>
      </pc:docMkLst>
      <pc:sldChg chg="addSp add del mod">
        <pc:chgData name="Kuonen Colm" userId="2076f80c-7b3f-463f-bccd-c5d8f8b26a59" providerId="ADAL" clId="{198EC6F5-5638-487E-A24D-B197ACC1D938}" dt="2023-01-27T09:59:19.324" v="26" actId="47"/>
        <pc:sldMkLst>
          <pc:docMk/>
          <pc:sldMk cId="1681223831" sldId="1091"/>
        </pc:sldMkLst>
        <pc:spChg chg="add">
          <ac:chgData name="Kuonen Colm" userId="2076f80c-7b3f-463f-bccd-c5d8f8b26a59" providerId="ADAL" clId="{198EC6F5-5638-487E-A24D-B197ACC1D938}" dt="2023-01-27T09:57:00.325" v="3" actId="22"/>
          <ac:spMkLst>
            <pc:docMk/>
            <pc:sldMk cId="1681223831" sldId="1091"/>
            <ac:spMk id="10" creationId="{CBF5BC39-1DA2-93CD-AB22-C3F29C170E4C}"/>
          </ac:spMkLst>
        </pc:spChg>
      </pc:sldChg>
      <pc:sldChg chg="modSp add del mod">
        <pc:chgData name="Kuonen Colm" userId="2076f80c-7b3f-463f-bccd-c5d8f8b26a59" providerId="ADAL" clId="{198EC6F5-5638-487E-A24D-B197ACC1D938}" dt="2023-01-27T09:59:17.006" v="25" actId="47"/>
        <pc:sldMkLst>
          <pc:docMk/>
          <pc:sldMk cId="3823329457" sldId="1121"/>
        </pc:sldMkLst>
        <pc:spChg chg="mod">
          <ac:chgData name="Kuonen Colm" userId="2076f80c-7b3f-463f-bccd-c5d8f8b26a59" providerId="ADAL" clId="{198EC6F5-5638-487E-A24D-B197ACC1D938}" dt="2023-01-27T09:58:49.299" v="17" actId="207"/>
          <ac:spMkLst>
            <pc:docMk/>
            <pc:sldMk cId="3823329457" sldId="1121"/>
            <ac:spMk id="4" creationId="{79CA38D5-9C04-04E5-F17A-964C39A4795F}"/>
          </ac:spMkLst>
        </pc:spChg>
      </pc:sldChg>
      <pc:sldChg chg="addSp delSp modSp add mod modNotes">
        <pc:chgData name="Kuonen Colm" userId="2076f80c-7b3f-463f-bccd-c5d8f8b26a59" providerId="ADAL" clId="{198EC6F5-5638-487E-A24D-B197ACC1D938}" dt="2023-01-27T09:59:34.480" v="28" actId="207"/>
        <pc:sldMkLst>
          <pc:docMk/>
          <pc:sldMk cId="615463224" sldId="1122"/>
        </pc:sldMkLst>
        <pc:spChg chg="add mod">
          <ac:chgData name="Kuonen Colm" userId="2076f80c-7b3f-463f-bccd-c5d8f8b26a59" providerId="ADAL" clId="{198EC6F5-5638-487E-A24D-B197ACC1D938}" dt="2023-01-27T09:59:14.361" v="24" actId="1076"/>
          <ac:spMkLst>
            <pc:docMk/>
            <pc:sldMk cId="615463224" sldId="1122"/>
            <ac:spMk id="2" creationId="{0E002A21-1AE1-13D1-7ADB-95B3473F7527}"/>
          </ac:spMkLst>
        </pc:spChg>
        <pc:spChg chg="add mod">
          <ac:chgData name="Kuonen Colm" userId="2076f80c-7b3f-463f-bccd-c5d8f8b26a59" providerId="ADAL" clId="{198EC6F5-5638-487E-A24D-B197ACC1D938}" dt="2023-01-27T09:59:14.361" v="24" actId="1076"/>
          <ac:spMkLst>
            <pc:docMk/>
            <pc:sldMk cId="615463224" sldId="1122"/>
            <ac:spMk id="3" creationId="{A6895041-CAB9-9391-3770-37EB12E9F5CD}"/>
          </ac:spMkLst>
        </pc:spChg>
        <pc:spChg chg="del mod">
          <ac:chgData name="Kuonen Colm" userId="2076f80c-7b3f-463f-bccd-c5d8f8b26a59" providerId="ADAL" clId="{198EC6F5-5638-487E-A24D-B197ACC1D938}" dt="2023-01-27T09:58:58.476" v="20" actId="478"/>
          <ac:spMkLst>
            <pc:docMk/>
            <pc:sldMk cId="615463224" sldId="1122"/>
            <ac:spMk id="4" creationId="{79CA38D5-9C04-04E5-F17A-964C39A4795F}"/>
          </ac:spMkLst>
        </pc:spChg>
        <pc:spChg chg="mod">
          <ac:chgData name="Kuonen Colm" userId="2076f80c-7b3f-463f-bccd-c5d8f8b26a59" providerId="ADAL" clId="{198EC6F5-5638-487E-A24D-B197ACC1D938}" dt="2023-01-27T09:59:34.480" v="28" actId="207"/>
          <ac:spMkLst>
            <pc:docMk/>
            <pc:sldMk cId="615463224" sldId="1122"/>
            <ac:spMk id="9" creationId="{BD3222F7-EA9F-46FE-89CC-B45FA46D1A82}"/>
          </ac:spMkLst>
        </pc:spChg>
        <pc:spChg chg="mod">
          <ac:chgData name="Kuonen Colm" userId="2076f80c-7b3f-463f-bccd-c5d8f8b26a59" providerId="ADAL" clId="{198EC6F5-5638-487E-A24D-B197ACC1D938}" dt="2023-01-27T09:57:35.089" v="5" actId="207"/>
          <ac:spMkLst>
            <pc:docMk/>
            <pc:sldMk cId="615463224" sldId="1122"/>
            <ac:spMk id="11" creationId="{B67E6EFF-7AAA-4634-926F-71E265F7FF21}"/>
          </ac:spMkLst>
        </pc:spChg>
        <pc:spChg chg="mod">
          <ac:chgData name="Kuonen Colm" userId="2076f80c-7b3f-463f-bccd-c5d8f8b26a59" providerId="ADAL" clId="{198EC6F5-5638-487E-A24D-B197ACC1D938}" dt="2023-01-27T09:59:02.812" v="23" actId="1076"/>
          <ac:spMkLst>
            <pc:docMk/>
            <pc:sldMk cId="615463224" sldId="1122"/>
            <ac:spMk id="12" creationId="{EE6444AE-2035-AF4A-9275-C8A8CABB1493}"/>
          </ac:spMkLst>
        </pc:spChg>
        <pc:spChg chg="del mod">
          <ac:chgData name="Kuonen Colm" userId="2076f80c-7b3f-463f-bccd-c5d8f8b26a59" providerId="ADAL" clId="{198EC6F5-5638-487E-A24D-B197ACC1D938}" dt="2023-01-27T09:58:58.476" v="20" actId="478"/>
          <ac:spMkLst>
            <pc:docMk/>
            <pc:sldMk cId="615463224" sldId="1122"/>
            <ac:spMk id="17" creationId="{9EDF2F86-3831-2A54-3CD1-F1B31C9E6263}"/>
          </ac:spMkLst>
        </pc:spChg>
        <pc:spChg chg="mod">
          <ac:chgData name="Kuonen Colm" userId="2076f80c-7b3f-463f-bccd-c5d8f8b26a59" providerId="ADAL" clId="{198EC6F5-5638-487E-A24D-B197ACC1D938}" dt="2023-01-27T09:57:35.089" v="5" actId="207"/>
          <ac:spMkLst>
            <pc:docMk/>
            <pc:sldMk cId="615463224" sldId="1122"/>
            <ac:spMk id="18" creationId="{F6E8347A-7373-69DB-3DF2-491C0F100078}"/>
          </ac:spMkLst>
        </pc:spChg>
        <pc:spChg chg="mod">
          <ac:chgData name="Kuonen Colm" userId="2076f80c-7b3f-463f-bccd-c5d8f8b26a59" providerId="ADAL" clId="{198EC6F5-5638-487E-A24D-B197ACC1D938}" dt="2023-01-27T09:57:35.089" v="5" actId="207"/>
          <ac:spMkLst>
            <pc:docMk/>
            <pc:sldMk cId="615463224" sldId="1122"/>
            <ac:spMk id="34" creationId="{B2863453-065F-174A-ED33-19728A31605A}"/>
          </ac:spMkLst>
        </pc:spChg>
        <pc:grpChg chg="mod">
          <ac:chgData name="Kuonen Colm" userId="2076f80c-7b3f-463f-bccd-c5d8f8b26a59" providerId="ADAL" clId="{198EC6F5-5638-487E-A24D-B197ACC1D938}" dt="2023-01-27T09:57:35.089" v="5" actId="207"/>
          <ac:grpSpMkLst>
            <pc:docMk/>
            <pc:sldMk cId="615463224" sldId="1122"/>
            <ac:grpSpMk id="5" creationId="{8F49C5B2-C813-5837-6ED7-43A779AC51DF}"/>
          </ac:grpSpMkLst>
        </pc:grpChg>
        <pc:grpChg chg="mod">
          <ac:chgData name="Kuonen Colm" userId="2076f80c-7b3f-463f-bccd-c5d8f8b26a59" providerId="ADAL" clId="{198EC6F5-5638-487E-A24D-B197ACC1D938}" dt="2023-01-27T09:57:35.089" v="5" actId="207"/>
          <ac:grpSpMkLst>
            <pc:docMk/>
            <pc:sldMk cId="615463224" sldId="1122"/>
            <ac:grpSpMk id="6" creationId="{BE88CCB7-9F6A-8AF1-7541-2BFDF5645C19}"/>
          </ac:grpSpMkLst>
        </pc:grpChg>
        <pc:grpChg chg="mod">
          <ac:chgData name="Kuonen Colm" userId="2076f80c-7b3f-463f-bccd-c5d8f8b26a59" providerId="ADAL" clId="{198EC6F5-5638-487E-A24D-B197ACC1D938}" dt="2023-01-27T09:57:35.089" v="5" actId="207"/>
          <ac:grpSpMkLst>
            <pc:docMk/>
            <pc:sldMk cId="615463224" sldId="1122"/>
            <ac:grpSpMk id="7" creationId="{6B8BF0FF-1C24-4E17-1852-E2D0E89203B0}"/>
          </ac:grpSpMkLst>
        </pc:grpChg>
        <pc:grpChg chg="mod">
          <ac:chgData name="Kuonen Colm" userId="2076f80c-7b3f-463f-bccd-c5d8f8b26a59" providerId="ADAL" clId="{198EC6F5-5638-487E-A24D-B197ACC1D938}" dt="2023-01-27T09:57:35.089" v="5" actId="207"/>
          <ac:grpSpMkLst>
            <pc:docMk/>
            <pc:sldMk cId="615463224" sldId="1122"/>
            <ac:grpSpMk id="8" creationId="{69A4B821-7D7F-71AD-07E3-3F87A26B8712}"/>
          </ac:grpSpMkLst>
        </pc:grpChg>
        <pc:grpChg chg="mod">
          <ac:chgData name="Kuonen Colm" userId="2076f80c-7b3f-463f-bccd-c5d8f8b26a59" providerId="ADAL" clId="{198EC6F5-5638-487E-A24D-B197ACC1D938}" dt="2023-01-27T09:57:35.089" v="5" actId="207"/>
          <ac:grpSpMkLst>
            <pc:docMk/>
            <pc:sldMk cId="615463224" sldId="1122"/>
            <ac:grpSpMk id="13" creationId="{797C7E5C-FAE3-7D0D-B31A-1C3F36B3489A}"/>
          </ac:grpSpMkLst>
        </pc:grpChg>
        <pc:grpChg chg="mod">
          <ac:chgData name="Kuonen Colm" userId="2076f80c-7b3f-463f-bccd-c5d8f8b26a59" providerId="ADAL" clId="{198EC6F5-5638-487E-A24D-B197ACC1D938}" dt="2023-01-27T09:57:35.089" v="5" actId="207"/>
          <ac:grpSpMkLst>
            <pc:docMk/>
            <pc:sldMk cId="615463224" sldId="1122"/>
            <ac:grpSpMk id="37" creationId="{9C310959-46D9-E56B-218B-28E6859095D4}"/>
          </ac:grpSpMkLst>
        </pc:grpChg>
        <pc:picChg chg="del mod">
          <ac:chgData name="Kuonen Colm" userId="2076f80c-7b3f-463f-bccd-c5d8f8b26a59" providerId="ADAL" clId="{198EC6F5-5638-487E-A24D-B197ACC1D938}" dt="2023-01-27T09:58:59.210" v="21" actId="478"/>
          <ac:picMkLst>
            <pc:docMk/>
            <pc:sldMk cId="615463224" sldId="1122"/>
            <ac:picMk id="10" creationId="{2297B154-4510-205F-D18B-F67D38E4ECBA}"/>
          </ac:picMkLst>
        </pc:picChg>
        <pc:picChg chg="add mod">
          <ac:chgData name="Kuonen Colm" userId="2076f80c-7b3f-463f-bccd-c5d8f8b26a59" providerId="ADAL" clId="{198EC6F5-5638-487E-A24D-B197ACC1D938}" dt="2023-01-27T09:59:14.361" v="24" actId="1076"/>
          <ac:picMkLst>
            <pc:docMk/>
            <pc:sldMk cId="615463224" sldId="1122"/>
            <ac:picMk id="16" creationId="{A628BC5D-653A-604E-62D2-F7BD779934C1}"/>
          </ac:picMkLst>
        </pc:picChg>
        <pc:picChg chg="mod">
          <ac:chgData name="Kuonen Colm" userId="2076f80c-7b3f-463f-bccd-c5d8f8b26a59" providerId="ADAL" clId="{198EC6F5-5638-487E-A24D-B197ACC1D938}" dt="2023-01-27T09:57:35.089" v="5" actId="207"/>
          <ac:picMkLst>
            <pc:docMk/>
            <pc:sldMk cId="615463224" sldId="1122"/>
            <ac:picMk id="22" creationId="{5DDE6B3F-B715-F1B8-A242-43FCB1D384B0}"/>
          </ac:picMkLst>
        </pc:picChg>
        <pc:picChg chg="mod">
          <ac:chgData name="Kuonen Colm" userId="2076f80c-7b3f-463f-bccd-c5d8f8b26a59" providerId="ADAL" clId="{198EC6F5-5638-487E-A24D-B197ACC1D938}" dt="2023-01-27T09:57:35.089" v="5" actId="207"/>
          <ac:picMkLst>
            <pc:docMk/>
            <pc:sldMk cId="615463224" sldId="1122"/>
            <ac:picMk id="38" creationId="{DE6D1FEB-31C9-5AA9-7C2B-5DD627F806D0}"/>
          </ac:picMkLst>
        </pc:picChg>
      </pc:sldChg>
    </pc:docChg>
  </pc:docChgLst>
  <pc:docChgLst>
    <pc:chgData name="Zimmermann Fiona" userId="95119e45-33db-49ed-9c0d-d18137993e63" providerId="ADAL" clId="{53F50927-A356-4BFB-929A-8B55A1A47AA2}"/>
    <pc:docChg chg="undo custSel addSld delSld modSld sldOrd">
      <pc:chgData name="Zimmermann Fiona" userId="95119e45-33db-49ed-9c0d-d18137993e63" providerId="ADAL" clId="{53F50927-A356-4BFB-929A-8B55A1A47AA2}" dt="2022-02-07T16:24:00.817" v="1763" actId="20577"/>
      <pc:docMkLst>
        <pc:docMk/>
      </pc:docMkLst>
      <pc:sldChg chg="del">
        <pc:chgData name="Zimmermann Fiona" userId="95119e45-33db-49ed-9c0d-d18137993e63" providerId="ADAL" clId="{53F50927-A356-4BFB-929A-8B55A1A47AA2}" dt="2022-02-07T16:00:03.961" v="1037" actId="47"/>
        <pc:sldMkLst>
          <pc:docMk/>
          <pc:sldMk cId="4208663009" sldId="399"/>
        </pc:sldMkLst>
      </pc:sldChg>
      <pc:sldChg chg="modSp mod ord">
        <pc:chgData name="Zimmermann Fiona" userId="95119e45-33db-49ed-9c0d-d18137993e63" providerId="ADAL" clId="{53F50927-A356-4BFB-929A-8B55A1A47AA2}" dt="2022-02-07T16:11:28.888" v="1537" actId="20577"/>
        <pc:sldMkLst>
          <pc:docMk/>
          <pc:sldMk cId="1594741906" sldId="414"/>
        </pc:sldMkLst>
        <pc:spChg chg="mod">
          <ac:chgData name="Zimmermann Fiona" userId="95119e45-33db-49ed-9c0d-d18137993e63" providerId="ADAL" clId="{53F50927-A356-4BFB-929A-8B55A1A47AA2}" dt="2022-02-07T16:11:28.888" v="1537" actId="20577"/>
          <ac:spMkLst>
            <pc:docMk/>
            <pc:sldMk cId="1594741906" sldId="414"/>
            <ac:spMk id="46" creationId="{0A8282FB-1965-F448-BEE1-492ACF9A9B3B}"/>
          </ac:spMkLst>
        </pc:spChg>
      </pc:sldChg>
      <pc:sldChg chg="modSp mod ord modAnim">
        <pc:chgData name="Zimmermann Fiona" userId="95119e45-33db-49ed-9c0d-d18137993e63" providerId="ADAL" clId="{53F50927-A356-4BFB-929A-8B55A1A47AA2}" dt="2022-02-07T16:08:31.292" v="1409" actId="1076"/>
        <pc:sldMkLst>
          <pc:docMk/>
          <pc:sldMk cId="2815639879" sldId="417"/>
        </pc:sldMkLst>
        <pc:spChg chg="mod">
          <ac:chgData name="Zimmermann Fiona" userId="95119e45-33db-49ed-9c0d-d18137993e63" providerId="ADAL" clId="{53F50927-A356-4BFB-929A-8B55A1A47AA2}" dt="2022-02-07T16:08:31.292" v="1409" actId="1076"/>
          <ac:spMkLst>
            <pc:docMk/>
            <pc:sldMk cId="2815639879" sldId="417"/>
            <ac:spMk id="6" creationId="{00000000-0000-0000-0000-000000000000}"/>
          </ac:spMkLst>
        </pc:spChg>
        <pc:spChg chg="mod">
          <ac:chgData name="Zimmermann Fiona" userId="95119e45-33db-49ed-9c0d-d18137993e63" providerId="ADAL" clId="{53F50927-A356-4BFB-929A-8B55A1A47AA2}" dt="2022-02-07T16:06:57.036" v="1269" actId="1076"/>
          <ac:spMkLst>
            <pc:docMk/>
            <pc:sldMk cId="2815639879" sldId="417"/>
            <ac:spMk id="8" creationId="{A4276D36-560D-374C-96FB-6F4310B7FA31}"/>
          </ac:spMkLst>
        </pc:spChg>
      </pc:sldChg>
      <pc:sldChg chg="del">
        <pc:chgData name="Zimmermann Fiona" userId="95119e45-33db-49ed-9c0d-d18137993e63" providerId="ADAL" clId="{53F50927-A356-4BFB-929A-8B55A1A47AA2}" dt="2022-02-07T15:56:08.896" v="977" actId="47"/>
        <pc:sldMkLst>
          <pc:docMk/>
          <pc:sldMk cId="4045301583" sldId="427"/>
        </pc:sldMkLst>
      </pc:sldChg>
      <pc:sldChg chg="del">
        <pc:chgData name="Zimmermann Fiona" userId="95119e45-33db-49ed-9c0d-d18137993e63" providerId="ADAL" clId="{53F50927-A356-4BFB-929A-8B55A1A47AA2}" dt="2022-02-07T15:57:35.900" v="989" actId="47"/>
        <pc:sldMkLst>
          <pc:docMk/>
          <pc:sldMk cId="3176832932" sldId="431"/>
        </pc:sldMkLst>
      </pc:sldChg>
      <pc:sldChg chg="modSp mod">
        <pc:chgData name="Zimmermann Fiona" userId="95119e45-33db-49ed-9c0d-d18137993e63" providerId="ADAL" clId="{53F50927-A356-4BFB-929A-8B55A1A47AA2}" dt="2022-02-07T15:23:03.839" v="18" actId="20577"/>
        <pc:sldMkLst>
          <pc:docMk/>
          <pc:sldMk cId="3988559097" sldId="435"/>
        </pc:sldMkLst>
        <pc:spChg chg="mod">
          <ac:chgData name="Zimmermann Fiona" userId="95119e45-33db-49ed-9c0d-d18137993e63" providerId="ADAL" clId="{53F50927-A356-4BFB-929A-8B55A1A47AA2}" dt="2022-02-07T15:23:03.839" v="18" actId="20577"/>
          <ac:spMkLst>
            <pc:docMk/>
            <pc:sldMk cId="3988559097" sldId="435"/>
            <ac:spMk id="6" creationId="{2109B1A0-AE91-024C-B62A-E6FB50039EEC}"/>
          </ac:spMkLst>
        </pc:spChg>
        <pc:spChg chg="mod">
          <ac:chgData name="Zimmermann Fiona" userId="95119e45-33db-49ed-9c0d-d18137993e63" providerId="ADAL" clId="{53F50927-A356-4BFB-929A-8B55A1A47AA2}" dt="2022-02-07T15:22:57.559" v="0" actId="14100"/>
          <ac:spMkLst>
            <pc:docMk/>
            <pc:sldMk cId="3988559097" sldId="435"/>
            <ac:spMk id="27" creationId="{B314F724-3B75-6646-BBBD-36EABEB3D3F7}"/>
          </ac:spMkLst>
        </pc:spChg>
      </pc:sldChg>
      <pc:sldChg chg="ord modNotesTx">
        <pc:chgData name="Zimmermann Fiona" userId="95119e45-33db-49ed-9c0d-d18137993e63" providerId="ADAL" clId="{53F50927-A356-4BFB-929A-8B55A1A47AA2}" dt="2022-02-07T16:23:49.102" v="1757" actId="6549"/>
        <pc:sldMkLst>
          <pc:docMk/>
          <pc:sldMk cId="1061332095" sldId="436"/>
        </pc:sldMkLst>
      </pc:sldChg>
      <pc:sldChg chg="del">
        <pc:chgData name="Zimmermann Fiona" userId="95119e45-33db-49ed-9c0d-d18137993e63" providerId="ADAL" clId="{53F50927-A356-4BFB-929A-8B55A1A47AA2}" dt="2022-02-07T15:58:07.176" v="997" actId="47"/>
        <pc:sldMkLst>
          <pc:docMk/>
          <pc:sldMk cId="3198462462" sldId="437"/>
        </pc:sldMkLst>
      </pc:sldChg>
      <pc:sldChg chg="del">
        <pc:chgData name="Zimmermann Fiona" userId="95119e45-33db-49ed-9c0d-d18137993e63" providerId="ADAL" clId="{53F50927-A356-4BFB-929A-8B55A1A47AA2}" dt="2022-02-07T15:57:45.486" v="991" actId="47"/>
        <pc:sldMkLst>
          <pc:docMk/>
          <pc:sldMk cId="2184891102" sldId="438"/>
        </pc:sldMkLst>
      </pc:sldChg>
      <pc:sldChg chg="del">
        <pc:chgData name="Zimmermann Fiona" userId="95119e45-33db-49ed-9c0d-d18137993e63" providerId="ADAL" clId="{53F50927-A356-4BFB-929A-8B55A1A47AA2}" dt="2022-02-07T15:57:49.187" v="993" actId="47"/>
        <pc:sldMkLst>
          <pc:docMk/>
          <pc:sldMk cId="2275823124" sldId="440"/>
        </pc:sldMkLst>
      </pc:sldChg>
      <pc:sldChg chg="del">
        <pc:chgData name="Zimmermann Fiona" userId="95119e45-33db-49ed-9c0d-d18137993e63" providerId="ADAL" clId="{53F50927-A356-4BFB-929A-8B55A1A47AA2}" dt="2022-02-07T15:57:52.497" v="995" actId="47"/>
        <pc:sldMkLst>
          <pc:docMk/>
          <pc:sldMk cId="3734374634" sldId="441"/>
        </pc:sldMkLst>
      </pc:sldChg>
      <pc:sldChg chg="del">
        <pc:chgData name="Zimmermann Fiona" userId="95119e45-33db-49ed-9c0d-d18137993e63" providerId="ADAL" clId="{53F50927-A356-4BFB-929A-8B55A1A47AA2}" dt="2022-02-07T15:58:10.726" v="998" actId="47"/>
        <pc:sldMkLst>
          <pc:docMk/>
          <pc:sldMk cId="3973408083" sldId="443"/>
        </pc:sldMkLst>
      </pc:sldChg>
      <pc:sldChg chg="del">
        <pc:chgData name="Zimmermann Fiona" userId="95119e45-33db-49ed-9c0d-d18137993e63" providerId="ADAL" clId="{53F50927-A356-4BFB-929A-8B55A1A47AA2}" dt="2022-02-07T15:57:57.154" v="996" actId="47"/>
        <pc:sldMkLst>
          <pc:docMk/>
          <pc:sldMk cId="511917742" sldId="445"/>
        </pc:sldMkLst>
      </pc:sldChg>
      <pc:sldChg chg="del">
        <pc:chgData name="Zimmermann Fiona" userId="95119e45-33db-49ed-9c0d-d18137993e63" providerId="ADAL" clId="{53F50927-A356-4BFB-929A-8B55A1A47AA2}" dt="2022-02-07T15:57:44.318" v="990" actId="47"/>
        <pc:sldMkLst>
          <pc:docMk/>
          <pc:sldMk cId="2850294227" sldId="448"/>
        </pc:sldMkLst>
      </pc:sldChg>
      <pc:sldChg chg="del">
        <pc:chgData name="Zimmermann Fiona" userId="95119e45-33db-49ed-9c0d-d18137993e63" providerId="ADAL" clId="{53F50927-A356-4BFB-929A-8B55A1A47AA2}" dt="2022-02-07T16:00:01.965" v="1036" actId="47"/>
        <pc:sldMkLst>
          <pc:docMk/>
          <pc:sldMk cId="2543324300" sldId="449"/>
        </pc:sldMkLst>
      </pc:sldChg>
      <pc:sldChg chg="ord">
        <pc:chgData name="Zimmermann Fiona" userId="95119e45-33db-49ed-9c0d-d18137993e63" providerId="ADAL" clId="{53F50927-A356-4BFB-929A-8B55A1A47AA2}" dt="2022-02-07T16:00:14.478" v="1039"/>
        <pc:sldMkLst>
          <pc:docMk/>
          <pc:sldMk cId="1922777543" sldId="450"/>
        </pc:sldMkLst>
      </pc:sldChg>
      <pc:sldChg chg="del">
        <pc:chgData name="Zimmermann Fiona" userId="95119e45-33db-49ed-9c0d-d18137993e63" providerId="ADAL" clId="{53F50927-A356-4BFB-929A-8B55A1A47AA2}" dt="2022-02-07T15:57:48.613" v="992" actId="47"/>
        <pc:sldMkLst>
          <pc:docMk/>
          <pc:sldMk cId="3094907573" sldId="451"/>
        </pc:sldMkLst>
      </pc:sldChg>
      <pc:sldChg chg="del">
        <pc:chgData name="Zimmermann Fiona" userId="95119e45-33db-49ed-9c0d-d18137993e63" providerId="ADAL" clId="{53F50927-A356-4BFB-929A-8B55A1A47AA2}" dt="2022-02-07T15:57:49.621" v="994" actId="47"/>
        <pc:sldMkLst>
          <pc:docMk/>
          <pc:sldMk cId="2399282564" sldId="452"/>
        </pc:sldMkLst>
      </pc:sldChg>
      <pc:sldChg chg="addSp modSp new mod">
        <pc:chgData name="Zimmermann Fiona" userId="95119e45-33db-49ed-9c0d-d18137993e63" providerId="ADAL" clId="{53F50927-A356-4BFB-929A-8B55A1A47AA2}" dt="2022-02-07T16:12:53.028" v="1597" actId="14100"/>
        <pc:sldMkLst>
          <pc:docMk/>
          <pc:sldMk cId="2014548427" sldId="453"/>
        </pc:sldMkLst>
        <pc:spChg chg="add mod">
          <ac:chgData name="Zimmermann Fiona" userId="95119e45-33db-49ed-9c0d-d18137993e63" providerId="ADAL" clId="{53F50927-A356-4BFB-929A-8B55A1A47AA2}" dt="2022-02-07T16:12:53.028" v="1597" actId="14100"/>
          <ac:spMkLst>
            <pc:docMk/>
            <pc:sldMk cId="2014548427" sldId="453"/>
            <ac:spMk id="2" creationId="{3D755886-FED8-4AD0-A510-9B884356B64B}"/>
          </ac:spMkLst>
        </pc:spChg>
        <pc:spChg chg="add mod">
          <ac:chgData name="Zimmermann Fiona" userId="95119e45-33db-49ed-9c0d-d18137993e63" providerId="ADAL" clId="{53F50927-A356-4BFB-929A-8B55A1A47AA2}" dt="2022-02-07T16:12:37.169" v="1542" actId="20577"/>
          <ac:spMkLst>
            <pc:docMk/>
            <pc:sldMk cId="2014548427" sldId="453"/>
            <ac:spMk id="3" creationId="{E9EB53AD-8182-4735-87DD-B69538F2E7FD}"/>
          </ac:spMkLst>
        </pc:spChg>
        <pc:picChg chg="add mod">
          <ac:chgData name="Zimmermann Fiona" userId="95119e45-33db-49ed-9c0d-d18137993e63" providerId="ADAL" clId="{53F50927-A356-4BFB-929A-8B55A1A47AA2}" dt="2022-02-07T16:12:34.108" v="1541" actId="14100"/>
          <ac:picMkLst>
            <pc:docMk/>
            <pc:sldMk cId="2014548427" sldId="453"/>
            <ac:picMk id="4" creationId="{31F797E3-12CC-4B8F-AAF6-8DFE0200413E}"/>
          </ac:picMkLst>
        </pc:picChg>
      </pc:sldChg>
      <pc:sldChg chg="modSp mod">
        <pc:chgData name="Zimmermann Fiona" userId="95119e45-33db-49ed-9c0d-d18137993e63" providerId="ADAL" clId="{53F50927-A356-4BFB-929A-8B55A1A47AA2}" dt="2022-02-07T16:24:00.817" v="1763" actId="20577"/>
        <pc:sldMkLst>
          <pc:docMk/>
          <pc:sldMk cId="959258135" sldId="454"/>
        </pc:sldMkLst>
        <pc:spChg chg="mod">
          <ac:chgData name="Zimmermann Fiona" userId="95119e45-33db-49ed-9c0d-d18137993e63" providerId="ADAL" clId="{53F50927-A356-4BFB-929A-8B55A1A47AA2}" dt="2022-02-07T15:24:20.998" v="69" actId="20577"/>
          <ac:spMkLst>
            <pc:docMk/>
            <pc:sldMk cId="959258135" sldId="454"/>
            <ac:spMk id="2" creationId="{3D755886-FED8-4AD0-A510-9B884356B64B}"/>
          </ac:spMkLst>
        </pc:spChg>
        <pc:spChg chg="mod">
          <ac:chgData name="Zimmermann Fiona" userId="95119e45-33db-49ed-9c0d-d18137993e63" providerId="ADAL" clId="{53F50927-A356-4BFB-929A-8B55A1A47AA2}" dt="2022-02-07T16:24:00.817" v="1763" actId="20577"/>
          <ac:spMkLst>
            <pc:docMk/>
            <pc:sldMk cId="959258135" sldId="454"/>
            <ac:spMk id="3" creationId="{E9EB53AD-8182-4735-87DD-B69538F2E7FD}"/>
          </ac:spMkLst>
        </pc:spChg>
      </pc:sldChg>
      <pc:sldChg chg="modSp mod">
        <pc:chgData name="Zimmermann Fiona" userId="95119e45-33db-49ed-9c0d-d18137993e63" providerId="ADAL" clId="{53F50927-A356-4BFB-929A-8B55A1A47AA2}" dt="2022-02-07T15:27:04.980" v="150" actId="14100"/>
        <pc:sldMkLst>
          <pc:docMk/>
          <pc:sldMk cId="140776334" sldId="455"/>
        </pc:sldMkLst>
        <pc:spChg chg="mod">
          <ac:chgData name="Zimmermann Fiona" userId="95119e45-33db-49ed-9c0d-d18137993e63" providerId="ADAL" clId="{53F50927-A356-4BFB-929A-8B55A1A47AA2}" dt="2022-02-07T15:25:35.664" v="107" actId="14100"/>
          <ac:spMkLst>
            <pc:docMk/>
            <pc:sldMk cId="140776334" sldId="455"/>
            <ac:spMk id="2" creationId="{3D755886-FED8-4AD0-A510-9B884356B64B}"/>
          </ac:spMkLst>
        </pc:spChg>
        <pc:spChg chg="mod">
          <ac:chgData name="Zimmermann Fiona" userId="95119e45-33db-49ed-9c0d-d18137993e63" providerId="ADAL" clId="{53F50927-A356-4BFB-929A-8B55A1A47AA2}" dt="2022-02-07T15:27:04.980" v="150" actId="14100"/>
          <ac:spMkLst>
            <pc:docMk/>
            <pc:sldMk cId="140776334" sldId="455"/>
            <ac:spMk id="3" creationId="{E9EB53AD-8182-4735-87DD-B69538F2E7FD}"/>
          </ac:spMkLst>
        </pc:spChg>
      </pc:sldChg>
      <pc:sldChg chg="addSp delSp modSp mod">
        <pc:chgData name="Zimmermann Fiona" userId="95119e45-33db-49ed-9c0d-d18137993e63" providerId="ADAL" clId="{53F50927-A356-4BFB-929A-8B55A1A47AA2}" dt="2022-02-07T15:31:46.205" v="195" actId="207"/>
        <pc:sldMkLst>
          <pc:docMk/>
          <pc:sldMk cId="4279695970" sldId="456"/>
        </pc:sldMkLst>
        <pc:spChg chg="mod">
          <ac:chgData name="Zimmermann Fiona" userId="95119e45-33db-49ed-9c0d-d18137993e63" providerId="ADAL" clId="{53F50927-A356-4BFB-929A-8B55A1A47AA2}" dt="2022-02-07T15:27:53.355" v="169" actId="20577"/>
          <ac:spMkLst>
            <pc:docMk/>
            <pc:sldMk cId="4279695970" sldId="456"/>
            <ac:spMk id="2" creationId="{3D755886-FED8-4AD0-A510-9B884356B64B}"/>
          </ac:spMkLst>
        </pc:spChg>
        <pc:spChg chg="del">
          <ac:chgData name="Zimmermann Fiona" userId="95119e45-33db-49ed-9c0d-d18137993e63" providerId="ADAL" clId="{53F50927-A356-4BFB-929A-8B55A1A47AA2}" dt="2022-02-07T15:27:57.279" v="170" actId="478"/>
          <ac:spMkLst>
            <pc:docMk/>
            <pc:sldMk cId="4279695970" sldId="456"/>
            <ac:spMk id="3" creationId="{E9EB53AD-8182-4735-87DD-B69538F2E7FD}"/>
          </ac:spMkLst>
        </pc:spChg>
        <pc:spChg chg="mod">
          <ac:chgData name="Zimmermann Fiona" userId="95119e45-33db-49ed-9c0d-d18137993e63" providerId="ADAL" clId="{53F50927-A356-4BFB-929A-8B55A1A47AA2}" dt="2022-02-07T15:31:13.305" v="189" actId="207"/>
          <ac:spMkLst>
            <pc:docMk/>
            <pc:sldMk cId="4279695970" sldId="456"/>
            <ac:spMk id="5" creationId="{1EBC52A1-686B-4BBC-A4AB-68050E948EBC}"/>
          </ac:spMkLst>
        </pc:spChg>
        <pc:spChg chg="mod">
          <ac:chgData name="Zimmermann Fiona" userId="95119e45-33db-49ed-9c0d-d18137993e63" providerId="ADAL" clId="{53F50927-A356-4BFB-929A-8B55A1A47AA2}" dt="2022-02-07T15:31:21.004" v="190" actId="207"/>
          <ac:spMkLst>
            <pc:docMk/>
            <pc:sldMk cId="4279695970" sldId="456"/>
            <ac:spMk id="30" creationId="{34C29E88-2837-476B-9797-1BF659092031}"/>
          </ac:spMkLst>
        </pc:spChg>
        <pc:spChg chg="mod">
          <ac:chgData name="Zimmermann Fiona" userId="95119e45-33db-49ed-9c0d-d18137993e63" providerId="ADAL" clId="{53F50927-A356-4BFB-929A-8B55A1A47AA2}" dt="2022-02-07T15:31:21.004" v="190" actId="207"/>
          <ac:spMkLst>
            <pc:docMk/>
            <pc:sldMk cId="4279695970" sldId="456"/>
            <ac:spMk id="31" creationId="{42DDE7AD-3A37-490C-B646-9D51EC6F70E8}"/>
          </ac:spMkLst>
        </pc:spChg>
        <pc:spChg chg="mod">
          <ac:chgData name="Zimmermann Fiona" userId="95119e45-33db-49ed-9c0d-d18137993e63" providerId="ADAL" clId="{53F50927-A356-4BFB-929A-8B55A1A47AA2}" dt="2022-02-07T15:31:46.205" v="195" actId="207"/>
          <ac:spMkLst>
            <pc:docMk/>
            <pc:sldMk cId="4279695970" sldId="456"/>
            <ac:spMk id="32" creationId="{9AB37D60-9670-47C5-A7B1-D2AF0BDB22E2}"/>
          </ac:spMkLst>
        </pc:spChg>
        <pc:spChg chg="mod">
          <ac:chgData name="Zimmermann Fiona" userId="95119e45-33db-49ed-9c0d-d18137993e63" providerId="ADAL" clId="{53F50927-A356-4BFB-929A-8B55A1A47AA2}" dt="2022-02-07T15:31:21.004" v="190" actId="207"/>
          <ac:spMkLst>
            <pc:docMk/>
            <pc:sldMk cId="4279695970" sldId="456"/>
            <ac:spMk id="33" creationId="{112C30D8-5420-4F8E-B43A-5FB877AD2DF9}"/>
          </ac:spMkLst>
        </pc:spChg>
        <pc:spChg chg="mod">
          <ac:chgData name="Zimmermann Fiona" userId="95119e45-33db-49ed-9c0d-d18137993e63" providerId="ADAL" clId="{53F50927-A356-4BFB-929A-8B55A1A47AA2}" dt="2022-02-07T15:31:21.004" v="190" actId="207"/>
          <ac:spMkLst>
            <pc:docMk/>
            <pc:sldMk cId="4279695970" sldId="456"/>
            <ac:spMk id="34" creationId="{BD804DE6-CEFE-44F1-BC9C-2701D9A53E60}"/>
          </ac:spMkLst>
        </pc:spChg>
        <pc:spChg chg="mod">
          <ac:chgData name="Zimmermann Fiona" userId="95119e45-33db-49ed-9c0d-d18137993e63" providerId="ADAL" clId="{53F50927-A356-4BFB-929A-8B55A1A47AA2}" dt="2022-02-07T15:31:21.004" v="190" actId="207"/>
          <ac:spMkLst>
            <pc:docMk/>
            <pc:sldMk cId="4279695970" sldId="456"/>
            <ac:spMk id="35" creationId="{C1CAB6DB-6C37-49E8-A630-022436550EC6}"/>
          </ac:spMkLst>
        </pc:spChg>
        <pc:spChg chg="mod">
          <ac:chgData name="Zimmermann Fiona" userId="95119e45-33db-49ed-9c0d-d18137993e63" providerId="ADAL" clId="{53F50927-A356-4BFB-929A-8B55A1A47AA2}" dt="2022-02-07T15:31:34.957" v="192" actId="207"/>
          <ac:spMkLst>
            <pc:docMk/>
            <pc:sldMk cId="4279695970" sldId="456"/>
            <ac:spMk id="36" creationId="{5174B681-ABAE-46DC-B871-F5541F977192}"/>
          </ac:spMkLst>
        </pc:spChg>
        <pc:spChg chg="mod">
          <ac:chgData name="Zimmermann Fiona" userId="95119e45-33db-49ed-9c0d-d18137993e63" providerId="ADAL" clId="{53F50927-A356-4BFB-929A-8B55A1A47AA2}" dt="2022-02-07T15:31:21.004" v="190" actId="207"/>
          <ac:spMkLst>
            <pc:docMk/>
            <pc:sldMk cId="4279695970" sldId="456"/>
            <ac:spMk id="37" creationId="{41FF849E-385B-483B-8295-68B44F0FCE40}"/>
          </ac:spMkLst>
        </pc:spChg>
        <pc:spChg chg="mod">
          <ac:chgData name="Zimmermann Fiona" userId="95119e45-33db-49ed-9c0d-d18137993e63" providerId="ADAL" clId="{53F50927-A356-4BFB-929A-8B55A1A47AA2}" dt="2022-02-07T15:31:21.004" v="190" actId="207"/>
          <ac:spMkLst>
            <pc:docMk/>
            <pc:sldMk cId="4279695970" sldId="456"/>
            <ac:spMk id="38" creationId="{AC2DE828-9C24-4A40-9FFE-78565A80923A}"/>
          </ac:spMkLst>
        </pc:spChg>
        <pc:spChg chg="mod">
          <ac:chgData name="Zimmermann Fiona" userId="95119e45-33db-49ed-9c0d-d18137993e63" providerId="ADAL" clId="{53F50927-A356-4BFB-929A-8B55A1A47AA2}" dt="2022-02-07T15:31:28.788" v="191" actId="207"/>
          <ac:spMkLst>
            <pc:docMk/>
            <pc:sldMk cId="4279695970" sldId="456"/>
            <ac:spMk id="39" creationId="{E01209DE-4D8A-4C1C-BFFB-145E1B59467C}"/>
          </ac:spMkLst>
        </pc:spChg>
        <pc:spChg chg="mod">
          <ac:chgData name="Zimmermann Fiona" userId="95119e45-33db-49ed-9c0d-d18137993e63" providerId="ADAL" clId="{53F50927-A356-4BFB-929A-8B55A1A47AA2}" dt="2022-02-07T15:31:21.004" v="190" actId="207"/>
          <ac:spMkLst>
            <pc:docMk/>
            <pc:sldMk cId="4279695970" sldId="456"/>
            <ac:spMk id="40" creationId="{5CF08D18-AA74-481D-9145-DD516136FE20}"/>
          </ac:spMkLst>
        </pc:spChg>
        <pc:spChg chg="mod">
          <ac:chgData name="Zimmermann Fiona" userId="95119e45-33db-49ed-9c0d-d18137993e63" providerId="ADAL" clId="{53F50927-A356-4BFB-929A-8B55A1A47AA2}" dt="2022-02-07T15:31:21.004" v="190" actId="207"/>
          <ac:spMkLst>
            <pc:docMk/>
            <pc:sldMk cId="4279695970" sldId="456"/>
            <ac:spMk id="41" creationId="{F4E89277-E485-4AD9-AE96-A4EA19A0BC3E}"/>
          </ac:spMkLst>
        </pc:spChg>
        <pc:spChg chg="mod">
          <ac:chgData name="Zimmermann Fiona" userId="95119e45-33db-49ed-9c0d-d18137993e63" providerId="ADAL" clId="{53F50927-A356-4BFB-929A-8B55A1A47AA2}" dt="2022-02-07T15:31:21.004" v="190" actId="207"/>
          <ac:spMkLst>
            <pc:docMk/>
            <pc:sldMk cId="4279695970" sldId="456"/>
            <ac:spMk id="42" creationId="{39BF622B-4858-4A1D-BD58-51E08B63A4E4}"/>
          </ac:spMkLst>
        </pc:spChg>
        <pc:spChg chg="mod">
          <ac:chgData name="Zimmermann Fiona" userId="95119e45-33db-49ed-9c0d-d18137993e63" providerId="ADAL" clId="{53F50927-A356-4BFB-929A-8B55A1A47AA2}" dt="2022-02-07T15:31:21.004" v="190" actId="207"/>
          <ac:spMkLst>
            <pc:docMk/>
            <pc:sldMk cId="4279695970" sldId="456"/>
            <ac:spMk id="43" creationId="{BAF9289B-8110-4773-84F6-2EB612A6D2D7}"/>
          </ac:spMkLst>
        </pc:spChg>
        <pc:spChg chg="mod">
          <ac:chgData name="Zimmermann Fiona" userId="95119e45-33db-49ed-9c0d-d18137993e63" providerId="ADAL" clId="{53F50927-A356-4BFB-929A-8B55A1A47AA2}" dt="2022-02-07T15:31:21.004" v="190" actId="207"/>
          <ac:spMkLst>
            <pc:docMk/>
            <pc:sldMk cId="4279695970" sldId="456"/>
            <ac:spMk id="44" creationId="{A58AF464-CDA4-4D14-8D30-52D195E0D4E2}"/>
          </ac:spMkLst>
        </pc:spChg>
        <pc:spChg chg="mod">
          <ac:chgData name="Zimmermann Fiona" userId="95119e45-33db-49ed-9c0d-d18137993e63" providerId="ADAL" clId="{53F50927-A356-4BFB-929A-8B55A1A47AA2}" dt="2022-02-07T15:31:21.004" v="190" actId="207"/>
          <ac:spMkLst>
            <pc:docMk/>
            <pc:sldMk cId="4279695970" sldId="456"/>
            <ac:spMk id="45" creationId="{3AEE0D11-7FE9-449A-94FB-7F450D67B39D}"/>
          </ac:spMkLst>
        </pc:spChg>
        <pc:spChg chg="mod">
          <ac:chgData name="Zimmermann Fiona" userId="95119e45-33db-49ed-9c0d-d18137993e63" providerId="ADAL" clId="{53F50927-A356-4BFB-929A-8B55A1A47AA2}" dt="2022-02-07T15:31:21.004" v="190" actId="207"/>
          <ac:spMkLst>
            <pc:docMk/>
            <pc:sldMk cId="4279695970" sldId="456"/>
            <ac:spMk id="46" creationId="{7408FDA2-030B-4208-A00D-AE59161D99B5}"/>
          </ac:spMkLst>
        </pc:spChg>
        <pc:spChg chg="mod">
          <ac:chgData name="Zimmermann Fiona" userId="95119e45-33db-49ed-9c0d-d18137993e63" providerId="ADAL" clId="{53F50927-A356-4BFB-929A-8B55A1A47AA2}" dt="2022-02-07T15:31:21.004" v="190" actId="207"/>
          <ac:spMkLst>
            <pc:docMk/>
            <pc:sldMk cId="4279695970" sldId="456"/>
            <ac:spMk id="47" creationId="{637FE8A5-2F18-441C-B5D4-6E8C1E42B094}"/>
          </ac:spMkLst>
        </pc:spChg>
        <pc:spChg chg="mod">
          <ac:chgData name="Zimmermann Fiona" userId="95119e45-33db-49ed-9c0d-d18137993e63" providerId="ADAL" clId="{53F50927-A356-4BFB-929A-8B55A1A47AA2}" dt="2022-02-07T15:31:21.004" v="190" actId="207"/>
          <ac:spMkLst>
            <pc:docMk/>
            <pc:sldMk cId="4279695970" sldId="456"/>
            <ac:spMk id="48" creationId="{CBB3B6BD-0C45-42D1-BD92-1E58CBD775FA}"/>
          </ac:spMkLst>
        </pc:spChg>
        <pc:spChg chg="mod">
          <ac:chgData name="Zimmermann Fiona" userId="95119e45-33db-49ed-9c0d-d18137993e63" providerId="ADAL" clId="{53F50927-A356-4BFB-929A-8B55A1A47AA2}" dt="2022-02-07T15:31:38.710" v="193" actId="207"/>
          <ac:spMkLst>
            <pc:docMk/>
            <pc:sldMk cId="4279695970" sldId="456"/>
            <ac:spMk id="49" creationId="{7EBC7756-0230-4713-B885-98FBE45A3FB9}"/>
          </ac:spMkLst>
        </pc:spChg>
        <pc:spChg chg="mod">
          <ac:chgData name="Zimmermann Fiona" userId="95119e45-33db-49ed-9c0d-d18137993e63" providerId="ADAL" clId="{53F50927-A356-4BFB-929A-8B55A1A47AA2}" dt="2022-02-07T15:31:42.644" v="194" actId="207"/>
          <ac:spMkLst>
            <pc:docMk/>
            <pc:sldMk cId="4279695970" sldId="456"/>
            <ac:spMk id="50" creationId="{6E617849-8777-47B9-BE27-6E385289295D}"/>
          </ac:spMkLst>
        </pc:spChg>
        <pc:spChg chg="mod">
          <ac:chgData name="Zimmermann Fiona" userId="95119e45-33db-49ed-9c0d-d18137993e63" providerId="ADAL" clId="{53F50927-A356-4BFB-929A-8B55A1A47AA2}" dt="2022-02-07T15:31:21.004" v="190" actId="207"/>
          <ac:spMkLst>
            <pc:docMk/>
            <pc:sldMk cId="4279695970" sldId="456"/>
            <ac:spMk id="51" creationId="{3E42A108-1B7B-402B-903C-0CC1B233BC96}"/>
          </ac:spMkLst>
        </pc:spChg>
        <pc:spChg chg="mod">
          <ac:chgData name="Zimmermann Fiona" userId="95119e45-33db-49ed-9c0d-d18137993e63" providerId="ADAL" clId="{53F50927-A356-4BFB-929A-8B55A1A47AA2}" dt="2022-02-07T15:31:21.004" v="190" actId="207"/>
          <ac:spMkLst>
            <pc:docMk/>
            <pc:sldMk cId="4279695970" sldId="456"/>
            <ac:spMk id="52" creationId="{836609DA-5C3D-44CE-901B-64D97CB3CD78}"/>
          </ac:spMkLst>
        </pc:spChg>
        <pc:spChg chg="mod">
          <ac:chgData name="Zimmermann Fiona" userId="95119e45-33db-49ed-9c0d-d18137993e63" providerId="ADAL" clId="{53F50927-A356-4BFB-929A-8B55A1A47AA2}" dt="2022-02-07T15:28:24.444" v="175" actId="14100"/>
          <ac:spMkLst>
            <pc:docMk/>
            <pc:sldMk cId="4279695970" sldId="456"/>
            <ac:spMk id="53" creationId="{1BA83FC3-E8F6-4430-BC06-14CA47AE32B8}"/>
          </ac:spMkLst>
        </pc:spChg>
        <pc:spChg chg="mod">
          <ac:chgData name="Zimmermann Fiona" userId="95119e45-33db-49ed-9c0d-d18137993e63" providerId="ADAL" clId="{53F50927-A356-4BFB-929A-8B55A1A47AA2}" dt="2022-02-07T15:28:24.444" v="175" actId="14100"/>
          <ac:spMkLst>
            <pc:docMk/>
            <pc:sldMk cId="4279695970" sldId="456"/>
            <ac:spMk id="54" creationId="{7EAD0B9C-3986-48C8-9560-A07D18EA5E87}"/>
          </ac:spMkLst>
        </pc:spChg>
        <pc:spChg chg="mod">
          <ac:chgData name="Zimmermann Fiona" userId="95119e45-33db-49ed-9c0d-d18137993e63" providerId="ADAL" clId="{53F50927-A356-4BFB-929A-8B55A1A47AA2}" dt="2022-02-07T15:28:24.444" v="175" actId="14100"/>
          <ac:spMkLst>
            <pc:docMk/>
            <pc:sldMk cId="4279695970" sldId="456"/>
            <ac:spMk id="55" creationId="{2145A72D-FEC9-4B5A-9B6D-34EBD5D1290C}"/>
          </ac:spMkLst>
        </pc:spChg>
        <pc:spChg chg="mod">
          <ac:chgData name="Zimmermann Fiona" userId="95119e45-33db-49ed-9c0d-d18137993e63" providerId="ADAL" clId="{53F50927-A356-4BFB-929A-8B55A1A47AA2}" dt="2022-02-07T15:28:24.444" v="175" actId="14100"/>
          <ac:spMkLst>
            <pc:docMk/>
            <pc:sldMk cId="4279695970" sldId="456"/>
            <ac:spMk id="56" creationId="{F13A1FD7-8948-44C7-8A1D-A13220F85A70}"/>
          </ac:spMkLst>
        </pc:spChg>
        <pc:spChg chg="mod">
          <ac:chgData name="Zimmermann Fiona" userId="95119e45-33db-49ed-9c0d-d18137993e63" providerId="ADAL" clId="{53F50927-A356-4BFB-929A-8B55A1A47AA2}" dt="2022-02-07T15:28:24.444" v="175" actId="14100"/>
          <ac:spMkLst>
            <pc:docMk/>
            <pc:sldMk cId="4279695970" sldId="456"/>
            <ac:spMk id="57" creationId="{57F9FCF4-75C4-4D42-A0EE-89CD2E60B0E4}"/>
          </ac:spMkLst>
        </pc:spChg>
        <pc:spChg chg="mod">
          <ac:chgData name="Zimmermann Fiona" userId="95119e45-33db-49ed-9c0d-d18137993e63" providerId="ADAL" clId="{53F50927-A356-4BFB-929A-8B55A1A47AA2}" dt="2022-02-07T15:28:24.444" v="175" actId="14100"/>
          <ac:spMkLst>
            <pc:docMk/>
            <pc:sldMk cId="4279695970" sldId="456"/>
            <ac:spMk id="58" creationId="{47211466-5181-403B-8E90-D4CEE811353C}"/>
          </ac:spMkLst>
        </pc:spChg>
        <pc:spChg chg="mod">
          <ac:chgData name="Zimmermann Fiona" userId="95119e45-33db-49ed-9c0d-d18137993e63" providerId="ADAL" clId="{53F50927-A356-4BFB-929A-8B55A1A47AA2}" dt="2022-02-07T15:28:24.444" v="175" actId="14100"/>
          <ac:spMkLst>
            <pc:docMk/>
            <pc:sldMk cId="4279695970" sldId="456"/>
            <ac:spMk id="59" creationId="{EF71A30B-2C3B-4618-AA8E-54E0A30C6762}"/>
          </ac:spMkLst>
        </pc:spChg>
        <pc:spChg chg="mod">
          <ac:chgData name="Zimmermann Fiona" userId="95119e45-33db-49ed-9c0d-d18137993e63" providerId="ADAL" clId="{53F50927-A356-4BFB-929A-8B55A1A47AA2}" dt="2022-02-07T15:28:24.444" v="175" actId="14100"/>
          <ac:spMkLst>
            <pc:docMk/>
            <pc:sldMk cId="4279695970" sldId="456"/>
            <ac:spMk id="60" creationId="{682B7C60-8C26-4559-94A1-8214F1FCB550}"/>
          </ac:spMkLst>
        </pc:spChg>
        <pc:spChg chg="mod">
          <ac:chgData name="Zimmermann Fiona" userId="95119e45-33db-49ed-9c0d-d18137993e63" providerId="ADAL" clId="{53F50927-A356-4BFB-929A-8B55A1A47AA2}" dt="2022-02-07T15:28:24.444" v="175" actId="14100"/>
          <ac:spMkLst>
            <pc:docMk/>
            <pc:sldMk cId="4279695970" sldId="456"/>
            <ac:spMk id="61" creationId="{D6B502FE-1EAD-4A4F-B9A5-7A0DDBBA1015}"/>
          </ac:spMkLst>
        </pc:spChg>
        <pc:spChg chg="mod">
          <ac:chgData name="Zimmermann Fiona" userId="95119e45-33db-49ed-9c0d-d18137993e63" providerId="ADAL" clId="{53F50927-A356-4BFB-929A-8B55A1A47AA2}" dt="2022-02-07T15:28:24.444" v="175" actId="14100"/>
          <ac:spMkLst>
            <pc:docMk/>
            <pc:sldMk cId="4279695970" sldId="456"/>
            <ac:spMk id="62" creationId="{3B65A94B-7D68-4337-85F1-8D5D9264047E}"/>
          </ac:spMkLst>
        </pc:spChg>
        <pc:spChg chg="mod">
          <ac:chgData name="Zimmermann Fiona" userId="95119e45-33db-49ed-9c0d-d18137993e63" providerId="ADAL" clId="{53F50927-A356-4BFB-929A-8B55A1A47AA2}" dt="2022-02-07T15:28:24.444" v="175" actId="14100"/>
          <ac:spMkLst>
            <pc:docMk/>
            <pc:sldMk cId="4279695970" sldId="456"/>
            <ac:spMk id="63" creationId="{62E0B524-4B5B-434F-BF11-C01D2D08899A}"/>
          </ac:spMkLst>
        </pc:spChg>
        <pc:spChg chg="mod">
          <ac:chgData name="Zimmermann Fiona" userId="95119e45-33db-49ed-9c0d-d18137993e63" providerId="ADAL" clId="{53F50927-A356-4BFB-929A-8B55A1A47AA2}" dt="2022-02-07T15:28:24.444" v="175" actId="14100"/>
          <ac:spMkLst>
            <pc:docMk/>
            <pc:sldMk cId="4279695970" sldId="456"/>
            <ac:spMk id="64" creationId="{2FE03071-2CE1-4DBB-85FE-BE83C4DC9CF5}"/>
          </ac:spMkLst>
        </pc:spChg>
        <pc:spChg chg="mod">
          <ac:chgData name="Zimmermann Fiona" userId="95119e45-33db-49ed-9c0d-d18137993e63" providerId="ADAL" clId="{53F50927-A356-4BFB-929A-8B55A1A47AA2}" dt="2022-02-07T15:28:24.444" v="175" actId="14100"/>
          <ac:spMkLst>
            <pc:docMk/>
            <pc:sldMk cId="4279695970" sldId="456"/>
            <ac:spMk id="65" creationId="{E2E3E19E-68CB-4EB5-B163-522C23D96981}"/>
          </ac:spMkLst>
        </pc:spChg>
        <pc:spChg chg="mod">
          <ac:chgData name="Zimmermann Fiona" userId="95119e45-33db-49ed-9c0d-d18137993e63" providerId="ADAL" clId="{53F50927-A356-4BFB-929A-8B55A1A47AA2}" dt="2022-02-07T15:28:24.444" v="175" actId="14100"/>
          <ac:spMkLst>
            <pc:docMk/>
            <pc:sldMk cId="4279695970" sldId="456"/>
            <ac:spMk id="66" creationId="{A4DA727D-0C9A-4503-8764-33E07A8ECCD7}"/>
          </ac:spMkLst>
        </pc:spChg>
        <pc:spChg chg="mod">
          <ac:chgData name="Zimmermann Fiona" userId="95119e45-33db-49ed-9c0d-d18137993e63" providerId="ADAL" clId="{53F50927-A356-4BFB-929A-8B55A1A47AA2}" dt="2022-02-07T15:28:24.444" v="175" actId="14100"/>
          <ac:spMkLst>
            <pc:docMk/>
            <pc:sldMk cId="4279695970" sldId="456"/>
            <ac:spMk id="67" creationId="{FABF131C-4110-452C-9492-0CEE5FED8B62}"/>
          </ac:spMkLst>
        </pc:spChg>
        <pc:spChg chg="mod">
          <ac:chgData name="Zimmermann Fiona" userId="95119e45-33db-49ed-9c0d-d18137993e63" providerId="ADAL" clId="{53F50927-A356-4BFB-929A-8B55A1A47AA2}" dt="2022-02-07T15:28:24.444" v="175" actId="14100"/>
          <ac:spMkLst>
            <pc:docMk/>
            <pc:sldMk cId="4279695970" sldId="456"/>
            <ac:spMk id="68" creationId="{629D13CC-1195-44B2-BB13-940E2FF6C66B}"/>
          </ac:spMkLst>
        </pc:spChg>
        <pc:spChg chg="mod">
          <ac:chgData name="Zimmermann Fiona" userId="95119e45-33db-49ed-9c0d-d18137993e63" providerId="ADAL" clId="{53F50927-A356-4BFB-929A-8B55A1A47AA2}" dt="2022-02-07T15:28:24.444" v="175" actId="14100"/>
          <ac:spMkLst>
            <pc:docMk/>
            <pc:sldMk cId="4279695970" sldId="456"/>
            <ac:spMk id="69" creationId="{99142F94-C8C1-41E5-908C-0B1F7EFACC18}"/>
          </ac:spMkLst>
        </pc:spChg>
        <pc:spChg chg="mod">
          <ac:chgData name="Zimmermann Fiona" userId="95119e45-33db-49ed-9c0d-d18137993e63" providerId="ADAL" clId="{53F50927-A356-4BFB-929A-8B55A1A47AA2}" dt="2022-02-07T15:28:24.444" v="175" actId="14100"/>
          <ac:spMkLst>
            <pc:docMk/>
            <pc:sldMk cId="4279695970" sldId="456"/>
            <ac:spMk id="70" creationId="{B18E38EB-2BC4-46FD-B7F8-0C76B1862EBC}"/>
          </ac:spMkLst>
        </pc:spChg>
        <pc:spChg chg="mod">
          <ac:chgData name="Zimmermann Fiona" userId="95119e45-33db-49ed-9c0d-d18137993e63" providerId="ADAL" clId="{53F50927-A356-4BFB-929A-8B55A1A47AA2}" dt="2022-02-07T15:28:24.444" v="175" actId="14100"/>
          <ac:spMkLst>
            <pc:docMk/>
            <pc:sldMk cId="4279695970" sldId="456"/>
            <ac:spMk id="71" creationId="{750B93F1-5163-464C-AABD-462D949B3BC6}"/>
          </ac:spMkLst>
        </pc:spChg>
        <pc:spChg chg="mod">
          <ac:chgData name="Zimmermann Fiona" userId="95119e45-33db-49ed-9c0d-d18137993e63" providerId="ADAL" clId="{53F50927-A356-4BFB-929A-8B55A1A47AA2}" dt="2022-02-07T15:28:24.444" v="175" actId="14100"/>
          <ac:spMkLst>
            <pc:docMk/>
            <pc:sldMk cId="4279695970" sldId="456"/>
            <ac:spMk id="72" creationId="{5AFB3105-BF39-4E63-B323-E30C4A540960}"/>
          </ac:spMkLst>
        </pc:spChg>
        <pc:spChg chg="mod">
          <ac:chgData name="Zimmermann Fiona" userId="95119e45-33db-49ed-9c0d-d18137993e63" providerId="ADAL" clId="{53F50927-A356-4BFB-929A-8B55A1A47AA2}" dt="2022-02-07T15:28:24.444" v="175" actId="14100"/>
          <ac:spMkLst>
            <pc:docMk/>
            <pc:sldMk cId="4279695970" sldId="456"/>
            <ac:spMk id="73" creationId="{2CDA5DBF-0931-42F1-A576-4CB5252604E6}"/>
          </ac:spMkLst>
        </pc:spChg>
        <pc:spChg chg="mod">
          <ac:chgData name="Zimmermann Fiona" userId="95119e45-33db-49ed-9c0d-d18137993e63" providerId="ADAL" clId="{53F50927-A356-4BFB-929A-8B55A1A47AA2}" dt="2022-02-07T15:28:24.444" v="175" actId="14100"/>
          <ac:spMkLst>
            <pc:docMk/>
            <pc:sldMk cId="4279695970" sldId="456"/>
            <ac:spMk id="74" creationId="{AFA34FCA-8E0A-4D8E-999B-10D09EA7C8BF}"/>
          </ac:spMkLst>
        </pc:spChg>
        <pc:spChg chg="mod">
          <ac:chgData name="Zimmermann Fiona" userId="95119e45-33db-49ed-9c0d-d18137993e63" providerId="ADAL" clId="{53F50927-A356-4BFB-929A-8B55A1A47AA2}" dt="2022-02-07T15:28:24.444" v="175" actId="14100"/>
          <ac:spMkLst>
            <pc:docMk/>
            <pc:sldMk cId="4279695970" sldId="456"/>
            <ac:spMk id="75" creationId="{2C569C61-A733-480B-81FA-8CE1BFB974D8}"/>
          </ac:spMkLst>
        </pc:spChg>
        <pc:spChg chg="mod">
          <ac:chgData name="Zimmermann Fiona" userId="95119e45-33db-49ed-9c0d-d18137993e63" providerId="ADAL" clId="{53F50927-A356-4BFB-929A-8B55A1A47AA2}" dt="2022-02-07T15:28:24.444" v="175" actId="14100"/>
          <ac:spMkLst>
            <pc:docMk/>
            <pc:sldMk cId="4279695970" sldId="456"/>
            <ac:spMk id="76" creationId="{4623CEAE-EFAD-4FB2-8978-CF5BC74EEEC7}"/>
          </ac:spMkLst>
        </pc:spChg>
        <pc:spChg chg="mod">
          <ac:chgData name="Zimmermann Fiona" userId="95119e45-33db-49ed-9c0d-d18137993e63" providerId="ADAL" clId="{53F50927-A356-4BFB-929A-8B55A1A47AA2}" dt="2022-02-07T15:28:24.444" v="175" actId="14100"/>
          <ac:spMkLst>
            <pc:docMk/>
            <pc:sldMk cId="4279695970" sldId="456"/>
            <ac:spMk id="77" creationId="{DB7E1826-1C23-4887-AB60-58EF67F0AE05}"/>
          </ac:spMkLst>
        </pc:spChg>
        <pc:spChg chg="mod">
          <ac:chgData name="Zimmermann Fiona" userId="95119e45-33db-49ed-9c0d-d18137993e63" providerId="ADAL" clId="{53F50927-A356-4BFB-929A-8B55A1A47AA2}" dt="2022-02-07T15:28:24.444" v="175" actId="14100"/>
          <ac:spMkLst>
            <pc:docMk/>
            <pc:sldMk cId="4279695970" sldId="456"/>
            <ac:spMk id="78" creationId="{8015195F-F1E7-4086-8AE6-82671B238EF2}"/>
          </ac:spMkLst>
        </pc:spChg>
        <pc:spChg chg="mod">
          <ac:chgData name="Zimmermann Fiona" userId="95119e45-33db-49ed-9c0d-d18137993e63" providerId="ADAL" clId="{53F50927-A356-4BFB-929A-8B55A1A47AA2}" dt="2022-02-07T15:28:24.444" v="175" actId="14100"/>
          <ac:spMkLst>
            <pc:docMk/>
            <pc:sldMk cId="4279695970" sldId="456"/>
            <ac:spMk id="79" creationId="{673DCD4A-FEB9-4FBE-BABC-0BFB4DF98753}"/>
          </ac:spMkLst>
        </pc:spChg>
        <pc:spChg chg="mod">
          <ac:chgData name="Zimmermann Fiona" userId="95119e45-33db-49ed-9c0d-d18137993e63" providerId="ADAL" clId="{53F50927-A356-4BFB-929A-8B55A1A47AA2}" dt="2022-02-07T15:28:24.444" v="175" actId="14100"/>
          <ac:spMkLst>
            <pc:docMk/>
            <pc:sldMk cId="4279695970" sldId="456"/>
            <ac:spMk id="80" creationId="{06A14800-A0C2-46A4-AAAC-E7EDEA431EDE}"/>
          </ac:spMkLst>
        </pc:spChg>
        <pc:spChg chg="mod">
          <ac:chgData name="Zimmermann Fiona" userId="95119e45-33db-49ed-9c0d-d18137993e63" providerId="ADAL" clId="{53F50927-A356-4BFB-929A-8B55A1A47AA2}" dt="2022-02-07T15:28:58.415" v="183" actId="20577"/>
          <ac:spMkLst>
            <pc:docMk/>
            <pc:sldMk cId="4279695970" sldId="456"/>
            <ac:spMk id="81" creationId="{30F8164B-BF82-4A10-AF5F-27158F577750}"/>
          </ac:spMkLst>
        </pc:spChg>
        <pc:spChg chg="mod">
          <ac:chgData name="Zimmermann Fiona" userId="95119e45-33db-49ed-9c0d-d18137993e63" providerId="ADAL" clId="{53F50927-A356-4BFB-929A-8B55A1A47AA2}" dt="2022-02-07T15:28:52.422" v="176" actId="255"/>
          <ac:spMkLst>
            <pc:docMk/>
            <pc:sldMk cId="4279695970" sldId="456"/>
            <ac:spMk id="82" creationId="{5195E64E-45BE-4D34-96FA-AE5F23DFD229}"/>
          </ac:spMkLst>
        </pc:spChg>
        <pc:spChg chg="mod">
          <ac:chgData name="Zimmermann Fiona" userId="95119e45-33db-49ed-9c0d-d18137993e63" providerId="ADAL" clId="{53F50927-A356-4BFB-929A-8B55A1A47AA2}" dt="2022-02-07T15:30:36.745" v="187" actId="207"/>
          <ac:spMkLst>
            <pc:docMk/>
            <pc:sldMk cId="4279695970" sldId="456"/>
            <ac:spMk id="83" creationId="{46D17E4A-4D38-4F74-AC9E-4E014DD80831}"/>
          </ac:spMkLst>
        </pc:spChg>
        <pc:spChg chg="mod">
          <ac:chgData name="Zimmermann Fiona" userId="95119e45-33db-49ed-9c0d-d18137993e63" providerId="ADAL" clId="{53F50927-A356-4BFB-929A-8B55A1A47AA2}" dt="2022-02-07T15:28:24.444" v="175" actId="14100"/>
          <ac:spMkLst>
            <pc:docMk/>
            <pc:sldMk cId="4279695970" sldId="456"/>
            <ac:spMk id="90" creationId="{BE87A539-5DA3-4392-AA80-C6BF036A9880}"/>
          </ac:spMkLst>
        </pc:spChg>
        <pc:spChg chg="mod">
          <ac:chgData name="Zimmermann Fiona" userId="95119e45-33db-49ed-9c0d-d18137993e63" providerId="ADAL" clId="{53F50927-A356-4BFB-929A-8B55A1A47AA2}" dt="2022-02-07T15:28:24.444" v="175" actId="14100"/>
          <ac:spMkLst>
            <pc:docMk/>
            <pc:sldMk cId="4279695970" sldId="456"/>
            <ac:spMk id="91" creationId="{9828FDC4-773C-420F-9C4E-F37318BB5E46}"/>
          </ac:spMkLst>
        </pc:spChg>
        <pc:spChg chg="mod">
          <ac:chgData name="Zimmermann Fiona" userId="95119e45-33db-49ed-9c0d-d18137993e63" providerId="ADAL" clId="{53F50927-A356-4BFB-929A-8B55A1A47AA2}" dt="2022-02-07T15:28:24.444" v="175" actId="14100"/>
          <ac:spMkLst>
            <pc:docMk/>
            <pc:sldMk cId="4279695970" sldId="456"/>
            <ac:spMk id="92" creationId="{EBDED8A9-2B9E-4BDC-BC8A-8CD7A3B3D0EE}"/>
          </ac:spMkLst>
        </pc:spChg>
        <pc:spChg chg="mod">
          <ac:chgData name="Zimmermann Fiona" userId="95119e45-33db-49ed-9c0d-d18137993e63" providerId="ADAL" clId="{53F50927-A356-4BFB-929A-8B55A1A47AA2}" dt="2022-02-07T15:28:24.444" v="175" actId="14100"/>
          <ac:spMkLst>
            <pc:docMk/>
            <pc:sldMk cId="4279695970" sldId="456"/>
            <ac:spMk id="93" creationId="{D3856CAD-EE2F-4070-BBAB-2FDF887298BF}"/>
          </ac:spMkLst>
        </pc:spChg>
        <pc:spChg chg="mod">
          <ac:chgData name="Zimmermann Fiona" userId="95119e45-33db-49ed-9c0d-d18137993e63" providerId="ADAL" clId="{53F50927-A356-4BFB-929A-8B55A1A47AA2}" dt="2022-02-07T15:28:24.444" v="175" actId="14100"/>
          <ac:spMkLst>
            <pc:docMk/>
            <pc:sldMk cId="4279695970" sldId="456"/>
            <ac:spMk id="94" creationId="{531559FC-12A7-4AC4-BB02-089EDCE5A040}"/>
          </ac:spMkLst>
        </pc:spChg>
        <pc:spChg chg="mod">
          <ac:chgData name="Zimmermann Fiona" userId="95119e45-33db-49ed-9c0d-d18137993e63" providerId="ADAL" clId="{53F50927-A356-4BFB-929A-8B55A1A47AA2}" dt="2022-02-07T15:28:24.444" v="175" actId="14100"/>
          <ac:spMkLst>
            <pc:docMk/>
            <pc:sldMk cId="4279695970" sldId="456"/>
            <ac:spMk id="95" creationId="{4536B513-FF12-406F-A3B0-CC4C8DA4EA60}"/>
          </ac:spMkLst>
        </pc:spChg>
        <pc:spChg chg="mod">
          <ac:chgData name="Zimmermann Fiona" userId="95119e45-33db-49ed-9c0d-d18137993e63" providerId="ADAL" clId="{53F50927-A356-4BFB-929A-8B55A1A47AA2}" dt="2022-02-07T15:29:52.572" v="184" actId="255"/>
          <ac:spMkLst>
            <pc:docMk/>
            <pc:sldMk cId="4279695970" sldId="456"/>
            <ac:spMk id="96" creationId="{CC2E6356-5458-4CB8-908E-A81A2110B24A}"/>
          </ac:spMkLst>
        </pc:spChg>
        <pc:spChg chg="mod">
          <ac:chgData name="Zimmermann Fiona" userId="95119e45-33db-49ed-9c0d-d18137993e63" providerId="ADAL" clId="{53F50927-A356-4BFB-929A-8B55A1A47AA2}" dt="2022-02-07T15:29:52.572" v="184" actId="255"/>
          <ac:spMkLst>
            <pc:docMk/>
            <pc:sldMk cId="4279695970" sldId="456"/>
            <ac:spMk id="97" creationId="{97E23F02-89CB-425B-BD59-767417F88022}"/>
          </ac:spMkLst>
        </pc:spChg>
        <pc:spChg chg="mod">
          <ac:chgData name="Zimmermann Fiona" userId="95119e45-33db-49ed-9c0d-d18137993e63" providerId="ADAL" clId="{53F50927-A356-4BFB-929A-8B55A1A47AA2}" dt="2022-02-07T15:29:52.572" v="184" actId="255"/>
          <ac:spMkLst>
            <pc:docMk/>
            <pc:sldMk cId="4279695970" sldId="456"/>
            <ac:spMk id="98" creationId="{F44C458C-4B05-4C74-A2EC-33100C5421F7}"/>
          </ac:spMkLst>
        </pc:spChg>
        <pc:spChg chg="mod">
          <ac:chgData name="Zimmermann Fiona" userId="95119e45-33db-49ed-9c0d-d18137993e63" providerId="ADAL" clId="{53F50927-A356-4BFB-929A-8B55A1A47AA2}" dt="2022-02-07T15:29:52.572" v="184" actId="255"/>
          <ac:spMkLst>
            <pc:docMk/>
            <pc:sldMk cId="4279695970" sldId="456"/>
            <ac:spMk id="99" creationId="{1971775E-FD29-4C7A-88F0-AFBD3DD5ED0E}"/>
          </ac:spMkLst>
        </pc:spChg>
        <pc:spChg chg="mod">
          <ac:chgData name="Zimmermann Fiona" userId="95119e45-33db-49ed-9c0d-d18137993e63" providerId="ADAL" clId="{53F50927-A356-4BFB-929A-8B55A1A47AA2}" dt="2022-02-07T15:29:52.572" v="184" actId="255"/>
          <ac:spMkLst>
            <pc:docMk/>
            <pc:sldMk cId="4279695970" sldId="456"/>
            <ac:spMk id="100" creationId="{4D0878A3-A08D-41E7-AE1A-B3D1E7D9000B}"/>
          </ac:spMkLst>
        </pc:spChg>
        <pc:spChg chg="mod">
          <ac:chgData name="Zimmermann Fiona" userId="95119e45-33db-49ed-9c0d-d18137993e63" providerId="ADAL" clId="{53F50927-A356-4BFB-929A-8B55A1A47AA2}" dt="2022-02-07T15:29:52.572" v="184" actId="255"/>
          <ac:spMkLst>
            <pc:docMk/>
            <pc:sldMk cId="4279695970" sldId="456"/>
            <ac:spMk id="101" creationId="{D348BA44-5298-40E1-A6E8-BCE8666EDABA}"/>
          </ac:spMkLst>
        </pc:spChg>
        <pc:spChg chg="mod">
          <ac:chgData name="Zimmermann Fiona" userId="95119e45-33db-49ed-9c0d-d18137993e63" providerId="ADAL" clId="{53F50927-A356-4BFB-929A-8B55A1A47AA2}" dt="2022-02-07T15:28:24.444" v="175" actId="14100"/>
          <ac:spMkLst>
            <pc:docMk/>
            <pc:sldMk cId="4279695970" sldId="456"/>
            <ac:spMk id="102" creationId="{02902D9C-8978-4B69-AE66-0B408AB8595E}"/>
          </ac:spMkLst>
        </pc:spChg>
        <pc:spChg chg="mod">
          <ac:chgData name="Zimmermann Fiona" userId="95119e45-33db-49ed-9c0d-d18137993e63" providerId="ADAL" clId="{53F50927-A356-4BFB-929A-8B55A1A47AA2}" dt="2022-02-07T15:28:24.444" v="175" actId="14100"/>
          <ac:spMkLst>
            <pc:docMk/>
            <pc:sldMk cId="4279695970" sldId="456"/>
            <ac:spMk id="103" creationId="{AAA0775F-B66A-447B-AC83-933D85F73214}"/>
          </ac:spMkLst>
        </pc:spChg>
        <pc:spChg chg="mod">
          <ac:chgData name="Zimmermann Fiona" userId="95119e45-33db-49ed-9c0d-d18137993e63" providerId="ADAL" clId="{53F50927-A356-4BFB-929A-8B55A1A47AA2}" dt="2022-02-07T15:28:24.444" v="175" actId="14100"/>
          <ac:spMkLst>
            <pc:docMk/>
            <pc:sldMk cId="4279695970" sldId="456"/>
            <ac:spMk id="104" creationId="{197D3E55-0D7B-43C8-820C-0056BAC53F23}"/>
          </ac:spMkLst>
        </pc:spChg>
        <pc:spChg chg="mod">
          <ac:chgData name="Zimmermann Fiona" userId="95119e45-33db-49ed-9c0d-d18137993e63" providerId="ADAL" clId="{53F50927-A356-4BFB-929A-8B55A1A47AA2}" dt="2022-02-07T15:28:24.444" v="175" actId="14100"/>
          <ac:spMkLst>
            <pc:docMk/>
            <pc:sldMk cId="4279695970" sldId="456"/>
            <ac:spMk id="105" creationId="{210E47CF-40E0-4027-B54F-0DA37728B4A1}"/>
          </ac:spMkLst>
        </pc:spChg>
        <pc:spChg chg="mod">
          <ac:chgData name="Zimmermann Fiona" userId="95119e45-33db-49ed-9c0d-d18137993e63" providerId="ADAL" clId="{53F50927-A356-4BFB-929A-8B55A1A47AA2}" dt="2022-02-07T15:28:24.444" v="175" actId="14100"/>
          <ac:spMkLst>
            <pc:docMk/>
            <pc:sldMk cId="4279695970" sldId="456"/>
            <ac:spMk id="106" creationId="{27233028-CDA8-4ED1-B5A8-80F19D49047F}"/>
          </ac:spMkLst>
        </pc:spChg>
        <pc:spChg chg="mod">
          <ac:chgData name="Zimmermann Fiona" userId="95119e45-33db-49ed-9c0d-d18137993e63" providerId="ADAL" clId="{53F50927-A356-4BFB-929A-8B55A1A47AA2}" dt="2022-02-07T15:28:24.444" v="175" actId="14100"/>
          <ac:spMkLst>
            <pc:docMk/>
            <pc:sldMk cId="4279695970" sldId="456"/>
            <ac:spMk id="107" creationId="{078E52CD-20D3-4C45-AF24-D688BF7A3B3D}"/>
          </ac:spMkLst>
        </pc:spChg>
        <pc:spChg chg="mod">
          <ac:chgData name="Zimmermann Fiona" userId="95119e45-33db-49ed-9c0d-d18137993e63" providerId="ADAL" clId="{53F50927-A356-4BFB-929A-8B55A1A47AA2}" dt="2022-02-07T15:28:24.444" v="175" actId="14100"/>
          <ac:spMkLst>
            <pc:docMk/>
            <pc:sldMk cId="4279695970" sldId="456"/>
            <ac:spMk id="108" creationId="{A8E9FAEA-0D11-44B3-8DC4-5F326D671D10}"/>
          </ac:spMkLst>
        </pc:spChg>
        <pc:spChg chg="mod">
          <ac:chgData name="Zimmermann Fiona" userId="95119e45-33db-49ed-9c0d-d18137993e63" providerId="ADAL" clId="{53F50927-A356-4BFB-929A-8B55A1A47AA2}" dt="2022-02-07T15:28:24.444" v="175" actId="14100"/>
          <ac:spMkLst>
            <pc:docMk/>
            <pc:sldMk cId="4279695970" sldId="456"/>
            <ac:spMk id="109" creationId="{60F92FC8-8FFD-4BDD-9B92-F0753D889F96}"/>
          </ac:spMkLst>
        </pc:spChg>
        <pc:spChg chg="mod">
          <ac:chgData name="Zimmermann Fiona" userId="95119e45-33db-49ed-9c0d-d18137993e63" providerId="ADAL" clId="{53F50927-A356-4BFB-929A-8B55A1A47AA2}" dt="2022-02-07T15:28:24.444" v="175" actId="14100"/>
          <ac:spMkLst>
            <pc:docMk/>
            <pc:sldMk cId="4279695970" sldId="456"/>
            <ac:spMk id="110" creationId="{0F31CFA0-FAFC-4A31-97DB-630BD95FF205}"/>
          </ac:spMkLst>
        </pc:spChg>
        <pc:spChg chg="mod">
          <ac:chgData name="Zimmermann Fiona" userId="95119e45-33db-49ed-9c0d-d18137993e63" providerId="ADAL" clId="{53F50927-A356-4BFB-929A-8B55A1A47AA2}" dt="2022-02-07T15:28:24.444" v="175" actId="14100"/>
          <ac:spMkLst>
            <pc:docMk/>
            <pc:sldMk cId="4279695970" sldId="456"/>
            <ac:spMk id="111" creationId="{96476354-7E1F-468A-9BB4-DA150C343804}"/>
          </ac:spMkLst>
        </pc:spChg>
        <pc:spChg chg="mod">
          <ac:chgData name="Zimmermann Fiona" userId="95119e45-33db-49ed-9c0d-d18137993e63" providerId="ADAL" clId="{53F50927-A356-4BFB-929A-8B55A1A47AA2}" dt="2022-02-07T15:28:24.444" v="175" actId="14100"/>
          <ac:spMkLst>
            <pc:docMk/>
            <pc:sldMk cId="4279695970" sldId="456"/>
            <ac:spMk id="112" creationId="{85B466E4-57F0-4C28-A28B-6A22D0B8AB00}"/>
          </ac:spMkLst>
        </pc:spChg>
        <pc:spChg chg="mod">
          <ac:chgData name="Zimmermann Fiona" userId="95119e45-33db-49ed-9c0d-d18137993e63" providerId="ADAL" clId="{53F50927-A356-4BFB-929A-8B55A1A47AA2}" dt="2022-02-07T15:28:24.444" v="175" actId="14100"/>
          <ac:spMkLst>
            <pc:docMk/>
            <pc:sldMk cId="4279695970" sldId="456"/>
            <ac:spMk id="113" creationId="{9E4A2828-9876-4ABB-AC16-9D90FF389301}"/>
          </ac:spMkLst>
        </pc:spChg>
        <pc:spChg chg="mod">
          <ac:chgData name="Zimmermann Fiona" userId="95119e45-33db-49ed-9c0d-d18137993e63" providerId="ADAL" clId="{53F50927-A356-4BFB-929A-8B55A1A47AA2}" dt="2022-02-07T15:28:24.444" v="175" actId="14100"/>
          <ac:spMkLst>
            <pc:docMk/>
            <pc:sldMk cId="4279695970" sldId="456"/>
            <ac:spMk id="114" creationId="{A98A2C73-0B8B-4E2D-9CEC-673BB9EEB5BB}"/>
          </ac:spMkLst>
        </pc:spChg>
        <pc:spChg chg="mod">
          <ac:chgData name="Zimmermann Fiona" userId="95119e45-33db-49ed-9c0d-d18137993e63" providerId="ADAL" clId="{53F50927-A356-4BFB-929A-8B55A1A47AA2}" dt="2022-02-07T15:28:24.444" v="175" actId="14100"/>
          <ac:spMkLst>
            <pc:docMk/>
            <pc:sldMk cId="4279695970" sldId="456"/>
            <ac:spMk id="115" creationId="{CFE7E572-1FAC-460B-9B1B-A9DC91DDA5BA}"/>
          </ac:spMkLst>
        </pc:spChg>
        <pc:spChg chg="mod">
          <ac:chgData name="Zimmermann Fiona" userId="95119e45-33db-49ed-9c0d-d18137993e63" providerId="ADAL" clId="{53F50927-A356-4BFB-929A-8B55A1A47AA2}" dt="2022-02-07T15:28:24.444" v="175" actId="14100"/>
          <ac:spMkLst>
            <pc:docMk/>
            <pc:sldMk cId="4279695970" sldId="456"/>
            <ac:spMk id="116" creationId="{047B95A5-BA67-4BC7-8CBB-A76CBD55DDAD}"/>
          </ac:spMkLst>
        </pc:spChg>
        <pc:spChg chg="mod">
          <ac:chgData name="Zimmermann Fiona" userId="95119e45-33db-49ed-9c0d-d18137993e63" providerId="ADAL" clId="{53F50927-A356-4BFB-929A-8B55A1A47AA2}" dt="2022-02-07T15:28:24.444" v="175" actId="14100"/>
          <ac:spMkLst>
            <pc:docMk/>
            <pc:sldMk cId="4279695970" sldId="456"/>
            <ac:spMk id="117" creationId="{3D23EF90-0922-4DC2-9D28-895EA8DA6CA7}"/>
          </ac:spMkLst>
        </pc:spChg>
        <pc:spChg chg="mod">
          <ac:chgData name="Zimmermann Fiona" userId="95119e45-33db-49ed-9c0d-d18137993e63" providerId="ADAL" clId="{53F50927-A356-4BFB-929A-8B55A1A47AA2}" dt="2022-02-07T15:28:24.444" v="175" actId="14100"/>
          <ac:spMkLst>
            <pc:docMk/>
            <pc:sldMk cId="4279695970" sldId="456"/>
            <ac:spMk id="118" creationId="{D5D4B7CE-B773-4B33-ADA1-9F8F44BBE2A8}"/>
          </ac:spMkLst>
        </pc:spChg>
        <pc:spChg chg="mod">
          <ac:chgData name="Zimmermann Fiona" userId="95119e45-33db-49ed-9c0d-d18137993e63" providerId="ADAL" clId="{53F50927-A356-4BFB-929A-8B55A1A47AA2}" dt="2022-02-07T15:28:24.444" v="175" actId="14100"/>
          <ac:spMkLst>
            <pc:docMk/>
            <pc:sldMk cId="4279695970" sldId="456"/>
            <ac:spMk id="119" creationId="{C990EAC0-69AF-4910-A0D4-654425278F49}"/>
          </ac:spMkLst>
        </pc:spChg>
        <pc:spChg chg="mod">
          <ac:chgData name="Zimmermann Fiona" userId="95119e45-33db-49ed-9c0d-d18137993e63" providerId="ADAL" clId="{53F50927-A356-4BFB-929A-8B55A1A47AA2}" dt="2022-02-07T15:28:24.444" v="175" actId="14100"/>
          <ac:spMkLst>
            <pc:docMk/>
            <pc:sldMk cId="4279695970" sldId="456"/>
            <ac:spMk id="120" creationId="{2904A464-9901-40B0-95EA-AB598B5DFB89}"/>
          </ac:spMkLst>
        </pc:spChg>
        <pc:spChg chg="mod">
          <ac:chgData name="Zimmermann Fiona" userId="95119e45-33db-49ed-9c0d-d18137993e63" providerId="ADAL" clId="{53F50927-A356-4BFB-929A-8B55A1A47AA2}" dt="2022-02-07T15:28:24.444" v="175" actId="14100"/>
          <ac:spMkLst>
            <pc:docMk/>
            <pc:sldMk cId="4279695970" sldId="456"/>
            <ac:spMk id="121" creationId="{004D7DA0-CFBF-4FCD-9FC8-A809333B38BE}"/>
          </ac:spMkLst>
        </pc:spChg>
        <pc:spChg chg="mod">
          <ac:chgData name="Zimmermann Fiona" userId="95119e45-33db-49ed-9c0d-d18137993e63" providerId="ADAL" clId="{53F50927-A356-4BFB-929A-8B55A1A47AA2}" dt="2022-02-07T15:28:24.444" v="175" actId="14100"/>
          <ac:spMkLst>
            <pc:docMk/>
            <pc:sldMk cId="4279695970" sldId="456"/>
            <ac:spMk id="122" creationId="{3F543A4D-A2DC-4F23-A4D3-5748B481A15D}"/>
          </ac:spMkLst>
        </pc:spChg>
        <pc:spChg chg="mod">
          <ac:chgData name="Zimmermann Fiona" userId="95119e45-33db-49ed-9c0d-d18137993e63" providerId="ADAL" clId="{53F50927-A356-4BFB-929A-8B55A1A47AA2}" dt="2022-02-07T15:28:24.444" v="175" actId="14100"/>
          <ac:spMkLst>
            <pc:docMk/>
            <pc:sldMk cId="4279695970" sldId="456"/>
            <ac:spMk id="123" creationId="{877A206E-F9D8-4F25-AB17-3F4D0B6FCCC3}"/>
          </ac:spMkLst>
        </pc:spChg>
        <pc:spChg chg="mod">
          <ac:chgData name="Zimmermann Fiona" userId="95119e45-33db-49ed-9c0d-d18137993e63" providerId="ADAL" clId="{53F50927-A356-4BFB-929A-8B55A1A47AA2}" dt="2022-02-07T15:28:24.444" v="175" actId="14100"/>
          <ac:spMkLst>
            <pc:docMk/>
            <pc:sldMk cId="4279695970" sldId="456"/>
            <ac:spMk id="124" creationId="{4BFF8C58-12B3-4D1D-84DA-1A680D8E37DA}"/>
          </ac:spMkLst>
        </pc:spChg>
        <pc:spChg chg="mod">
          <ac:chgData name="Zimmermann Fiona" userId="95119e45-33db-49ed-9c0d-d18137993e63" providerId="ADAL" clId="{53F50927-A356-4BFB-929A-8B55A1A47AA2}" dt="2022-02-07T15:28:24.444" v="175" actId="14100"/>
          <ac:spMkLst>
            <pc:docMk/>
            <pc:sldMk cId="4279695970" sldId="456"/>
            <ac:spMk id="125" creationId="{6C8B7B36-D0D4-46B2-9FE1-51301A2C5DA4}"/>
          </ac:spMkLst>
        </pc:spChg>
        <pc:spChg chg="mod">
          <ac:chgData name="Zimmermann Fiona" userId="95119e45-33db-49ed-9c0d-d18137993e63" providerId="ADAL" clId="{53F50927-A356-4BFB-929A-8B55A1A47AA2}" dt="2022-02-07T15:28:24.444" v="175" actId="14100"/>
          <ac:spMkLst>
            <pc:docMk/>
            <pc:sldMk cId="4279695970" sldId="456"/>
            <ac:spMk id="126" creationId="{5F7D42BE-7D83-44B7-9854-3EA02C48D0EF}"/>
          </ac:spMkLst>
        </pc:spChg>
        <pc:spChg chg="mod">
          <ac:chgData name="Zimmermann Fiona" userId="95119e45-33db-49ed-9c0d-d18137993e63" providerId="ADAL" clId="{53F50927-A356-4BFB-929A-8B55A1A47AA2}" dt="2022-02-07T15:28:24.444" v="175" actId="14100"/>
          <ac:spMkLst>
            <pc:docMk/>
            <pc:sldMk cId="4279695970" sldId="456"/>
            <ac:spMk id="127" creationId="{FBA81629-72D1-4787-905E-A3EE358257B6}"/>
          </ac:spMkLst>
        </pc:spChg>
        <pc:spChg chg="mod">
          <ac:chgData name="Zimmermann Fiona" userId="95119e45-33db-49ed-9c0d-d18137993e63" providerId="ADAL" clId="{53F50927-A356-4BFB-929A-8B55A1A47AA2}" dt="2022-02-07T15:28:24.444" v="175" actId="14100"/>
          <ac:spMkLst>
            <pc:docMk/>
            <pc:sldMk cId="4279695970" sldId="456"/>
            <ac:spMk id="128" creationId="{9C1C53D2-2B8D-4B2D-9F2A-E4BD5B4FFB23}"/>
          </ac:spMkLst>
        </pc:spChg>
        <pc:spChg chg="mod">
          <ac:chgData name="Zimmermann Fiona" userId="95119e45-33db-49ed-9c0d-d18137993e63" providerId="ADAL" clId="{53F50927-A356-4BFB-929A-8B55A1A47AA2}" dt="2022-02-07T15:28:24.444" v="175" actId="14100"/>
          <ac:spMkLst>
            <pc:docMk/>
            <pc:sldMk cId="4279695970" sldId="456"/>
            <ac:spMk id="129" creationId="{E159E4FC-8FFB-423B-8E11-2F859AE4DA6C}"/>
          </ac:spMkLst>
        </pc:spChg>
        <pc:spChg chg="mod">
          <ac:chgData name="Zimmermann Fiona" userId="95119e45-33db-49ed-9c0d-d18137993e63" providerId="ADAL" clId="{53F50927-A356-4BFB-929A-8B55A1A47AA2}" dt="2022-02-07T15:28:24.444" v="175" actId="14100"/>
          <ac:spMkLst>
            <pc:docMk/>
            <pc:sldMk cId="4279695970" sldId="456"/>
            <ac:spMk id="130" creationId="{1E0272D9-635A-4D30-A509-EF3A780FFFA5}"/>
          </ac:spMkLst>
        </pc:spChg>
        <pc:spChg chg="mod">
          <ac:chgData name="Zimmermann Fiona" userId="95119e45-33db-49ed-9c0d-d18137993e63" providerId="ADAL" clId="{53F50927-A356-4BFB-929A-8B55A1A47AA2}" dt="2022-02-07T15:28:24.444" v="175" actId="14100"/>
          <ac:spMkLst>
            <pc:docMk/>
            <pc:sldMk cId="4279695970" sldId="456"/>
            <ac:spMk id="131" creationId="{18313C07-EC0C-46E2-AFA7-2F7DBA751E18}"/>
          </ac:spMkLst>
        </pc:spChg>
        <pc:spChg chg="mod">
          <ac:chgData name="Zimmermann Fiona" userId="95119e45-33db-49ed-9c0d-d18137993e63" providerId="ADAL" clId="{53F50927-A356-4BFB-929A-8B55A1A47AA2}" dt="2022-02-07T15:28:24.444" v="175" actId="14100"/>
          <ac:spMkLst>
            <pc:docMk/>
            <pc:sldMk cId="4279695970" sldId="456"/>
            <ac:spMk id="132" creationId="{B9B31B0D-7E95-4F34-B521-2F42E84BCBFF}"/>
          </ac:spMkLst>
        </pc:spChg>
        <pc:spChg chg="mod">
          <ac:chgData name="Zimmermann Fiona" userId="95119e45-33db-49ed-9c0d-d18137993e63" providerId="ADAL" clId="{53F50927-A356-4BFB-929A-8B55A1A47AA2}" dt="2022-02-07T15:28:24.444" v="175" actId="14100"/>
          <ac:spMkLst>
            <pc:docMk/>
            <pc:sldMk cId="4279695970" sldId="456"/>
            <ac:spMk id="133" creationId="{BD09D7C5-50CD-43C3-AF1C-BCFCE62BEE90}"/>
          </ac:spMkLst>
        </pc:spChg>
        <pc:spChg chg="mod">
          <ac:chgData name="Zimmermann Fiona" userId="95119e45-33db-49ed-9c0d-d18137993e63" providerId="ADAL" clId="{53F50927-A356-4BFB-929A-8B55A1A47AA2}" dt="2022-02-07T15:28:24.444" v="175" actId="14100"/>
          <ac:spMkLst>
            <pc:docMk/>
            <pc:sldMk cId="4279695970" sldId="456"/>
            <ac:spMk id="134" creationId="{7EC81DFE-9528-4D37-8000-4C70828E8B89}"/>
          </ac:spMkLst>
        </pc:spChg>
        <pc:spChg chg="mod">
          <ac:chgData name="Zimmermann Fiona" userId="95119e45-33db-49ed-9c0d-d18137993e63" providerId="ADAL" clId="{53F50927-A356-4BFB-929A-8B55A1A47AA2}" dt="2022-02-07T15:28:24.444" v="175" actId="14100"/>
          <ac:spMkLst>
            <pc:docMk/>
            <pc:sldMk cId="4279695970" sldId="456"/>
            <ac:spMk id="135" creationId="{3EBACB04-7164-4638-A7BA-F84F1245E2A8}"/>
          </ac:spMkLst>
        </pc:spChg>
        <pc:spChg chg="mod">
          <ac:chgData name="Zimmermann Fiona" userId="95119e45-33db-49ed-9c0d-d18137993e63" providerId="ADAL" clId="{53F50927-A356-4BFB-929A-8B55A1A47AA2}" dt="2022-02-07T15:28:24.444" v="175" actId="14100"/>
          <ac:spMkLst>
            <pc:docMk/>
            <pc:sldMk cId="4279695970" sldId="456"/>
            <ac:spMk id="136" creationId="{8F71F1A7-700E-4D88-BD05-013D227AC7EF}"/>
          </ac:spMkLst>
        </pc:spChg>
        <pc:spChg chg="mod">
          <ac:chgData name="Zimmermann Fiona" userId="95119e45-33db-49ed-9c0d-d18137993e63" providerId="ADAL" clId="{53F50927-A356-4BFB-929A-8B55A1A47AA2}" dt="2022-02-07T15:28:24.444" v="175" actId="14100"/>
          <ac:spMkLst>
            <pc:docMk/>
            <pc:sldMk cId="4279695970" sldId="456"/>
            <ac:spMk id="137" creationId="{61FBC4FF-E6AC-4E64-84B0-94B0E54F4169}"/>
          </ac:spMkLst>
        </pc:spChg>
        <pc:spChg chg="mod">
          <ac:chgData name="Zimmermann Fiona" userId="95119e45-33db-49ed-9c0d-d18137993e63" providerId="ADAL" clId="{53F50927-A356-4BFB-929A-8B55A1A47AA2}" dt="2022-02-07T15:28:24.444" v="175" actId="14100"/>
          <ac:spMkLst>
            <pc:docMk/>
            <pc:sldMk cId="4279695970" sldId="456"/>
            <ac:spMk id="138" creationId="{E8BBC93E-D141-41FA-9A97-6DC55304E3A7}"/>
          </ac:spMkLst>
        </pc:spChg>
        <pc:spChg chg="mod">
          <ac:chgData name="Zimmermann Fiona" userId="95119e45-33db-49ed-9c0d-d18137993e63" providerId="ADAL" clId="{53F50927-A356-4BFB-929A-8B55A1A47AA2}" dt="2022-02-07T15:28:24.444" v="175" actId="14100"/>
          <ac:spMkLst>
            <pc:docMk/>
            <pc:sldMk cId="4279695970" sldId="456"/>
            <ac:spMk id="139" creationId="{404CB377-5459-4B68-A206-353423678036}"/>
          </ac:spMkLst>
        </pc:spChg>
        <pc:spChg chg="mod">
          <ac:chgData name="Zimmermann Fiona" userId="95119e45-33db-49ed-9c0d-d18137993e63" providerId="ADAL" clId="{53F50927-A356-4BFB-929A-8B55A1A47AA2}" dt="2022-02-07T15:28:24.444" v="175" actId="14100"/>
          <ac:spMkLst>
            <pc:docMk/>
            <pc:sldMk cId="4279695970" sldId="456"/>
            <ac:spMk id="140" creationId="{0C5C010D-9614-47AC-88E9-B6211C4578FB}"/>
          </ac:spMkLst>
        </pc:spChg>
        <pc:spChg chg="mod">
          <ac:chgData name="Zimmermann Fiona" userId="95119e45-33db-49ed-9c0d-d18137993e63" providerId="ADAL" clId="{53F50927-A356-4BFB-929A-8B55A1A47AA2}" dt="2022-02-07T15:28:24.444" v="175" actId="14100"/>
          <ac:spMkLst>
            <pc:docMk/>
            <pc:sldMk cId="4279695970" sldId="456"/>
            <ac:spMk id="141" creationId="{7FFC05F7-840E-47E1-86C6-8B740B070051}"/>
          </ac:spMkLst>
        </pc:spChg>
        <pc:spChg chg="mod">
          <ac:chgData name="Zimmermann Fiona" userId="95119e45-33db-49ed-9c0d-d18137993e63" providerId="ADAL" clId="{53F50927-A356-4BFB-929A-8B55A1A47AA2}" dt="2022-02-07T15:28:24.444" v="175" actId="14100"/>
          <ac:spMkLst>
            <pc:docMk/>
            <pc:sldMk cId="4279695970" sldId="456"/>
            <ac:spMk id="142" creationId="{0248D614-F3FE-4A5F-AA83-EC5FE7ED84E1}"/>
          </ac:spMkLst>
        </pc:spChg>
        <pc:spChg chg="mod">
          <ac:chgData name="Zimmermann Fiona" userId="95119e45-33db-49ed-9c0d-d18137993e63" providerId="ADAL" clId="{53F50927-A356-4BFB-929A-8B55A1A47AA2}" dt="2022-02-07T15:28:24.444" v="175" actId="14100"/>
          <ac:spMkLst>
            <pc:docMk/>
            <pc:sldMk cId="4279695970" sldId="456"/>
            <ac:spMk id="143" creationId="{5C574FAB-8E32-44EF-BD42-7472B4D3580A}"/>
          </ac:spMkLst>
        </pc:spChg>
        <pc:spChg chg="mod">
          <ac:chgData name="Zimmermann Fiona" userId="95119e45-33db-49ed-9c0d-d18137993e63" providerId="ADAL" clId="{53F50927-A356-4BFB-929A-8B55A1A47AA2}" dt="2022-02-07T15:28:24.444" v="175" actId="14100"/>
          <ac:spMkLst>
            <pc:docMk/>
            <pc:sldMk cId="4279695970" sldId="456"/>
            <ac:spMk id="144" creationId="{7BC91916-DA7F-4A7F-A0EF-CFC7F7734F3F}"/>
          </ac:spMkLst>
        </pc:spChg>
        <pc:spChg chg="mod">
          <ac:chgData name="Zimmermann Fiona" userId="95119e45-33db-49ed-9c0d-d18137993e63" providerId="ADAL" clId="{53F50927-A356-4BFB-929A-8B55A1A47AA2}" dt="2022-02-07T15:28:24.444" v="175" actId="14100"/>
          <ac:spMkLst>
            <pc:docMk/>
            <pc:sldMk cId="4279695970" sldId="456"/>
            <ac:spMk id="145" creationId="{D32E7F78-3362-4A16-9E98-236B16C9FC11}"/>
          </ac:spMkLst>
        </pc:spChg>
        <pc:spChg chg="mod">
          <ac:chgData name="Zimmermann Fiona" userId="95119e45-33db-49ed-9c0d-d18137993e63" providerId="ADAL" clId="{53F50927-A356-4BFB-929A-8B55A1A47AA2}" dt="2022-02-07T15:28:24.444" v="175" actId="14100"/>
          <ac:spMkLst>
            <pc:docMk/>
            <pc:sldMk cId="4279695970" sldId="456"/>
            <ac:spMk id="146" creationId="{D7542CF0-C389-449B-8159-76317D758314}"/>
          </ac:spMkLst>
        </pc:spChg>
        <pc:spChg chg="mod">
          <ac:chgData name="Zimmermann Fiona" userId="95119e45-33db-49ed-9c0d-d18137993e63" providerId="ADAL" clId="{53F50927-A356-4BFB-929A-8B55A1A47AA2}" dt="2022-02-07T15:28:24.444" v="175" actId="14100"/>
          <ac:spMkLst>
            <pc:docMk/>
            <pc:sldMk cId="4279695970" sldId="456"/>
            <ac:spMk id="147" creationId="{4C521773-F73A-4991-9324-435A193FC9F6}"/>
          </ac:spMkLst>
        </pc:spChg>
        <pc:spChg chg="mod">
          <ac:chgData name="Zimmermann Fiona" userId="95119e45-33db-49ed-9c0d-d18137993e63" providerId="ADAL" clId="{53F50927-A356-4BFB-929A-8B55A1A47AA2}" dt="2022-02-07T15:28:24.444" v="175" actId="14100"/>
          <ac:spMkLst>
            <pc:docMk/>
            <pc:sldMk cId="4279695970" sldId="456"/>
            <ac:spMk id="148" creationId="{C36873E4-0AAA-414C-A5F3-C1C400B9EB7E}"/>
          </ac:spMkLst>
        </pc:spChg>
        <pc:spChg chg="mod">
          <ac:chgData name="Zimmermann Fiona" userId="95119e45-33db-49ed-9c0d-d18137993e63" providerId="ADAL" clId="{53F50927-A356-4BFB-929A-8B55A1A47AA2}" dt="2022-02-07T15:28:24.444" v="175" actId="14100"/>
          <ac:spMkLst>
            <pc:docMk/>
            <pc:sldMk cId="4279695970" sldId="456"/>
            <ac:spMk id="149" creationId="{1CF1FD5A-BE7F-48FB-BB12-8E9F5CEA3D1A}"/>
          </ac:spMkLst>
        </pc:spChg>
        <pc:spChg chg="mod">
          <ac:chgData name="Zimmermann Fiona" userId="95119e45-33db-49ed-9c0d-d18137993e63" providerId="ADAL" clId="{53F50927-A356-4BFB-929A-8B55A1A47AA2}" dt="2022-02-07T15:28:24.444" v="175" actId="14100"/>
          <ac:spMkLst>
            <pc:docMk/>
            <pc:sldMk cId="4279695970" sldId="456"/>
            <ac:spMk id="150" creationId="{A666673A-971B-49F6-B98D-799606C43A16}"/>
          </ac:spMkLst>
        </pc:spChg>
        <pc:spChg chg="mod">
          <ac:chgData name="Zimmermann Fiona" userId="95119e45-33db-49ed-9c0d-d18137993e63" providerId="ADAL" clId="{53F50927-A356-4BFB-929A-8B55A1A47AA2}" dt="2022-02-07T15:28:24.444" v="175" actId="14100"/>
          <ac:spMkLst>
            <pc:docMk/>
            <pc:sldMk cId="4279695970" sldId="456"/>
            <ac:spMk id="151" creationId="{E1EC7A65-FD41-4B0F-94D0-27F3B7C85BEE}"/>
          </ac:spMkLst>
        </pc:spChg>
        <pc:spChg chg="mod">
          <ac:chgData name="Zimmermann Fiona" userId="95119e45-33db-49ed-9c0d-d18137993e63" providerId="ADAL" clId="{53F50927-A356-4BFB-929A-8B55A1A47AA2}" dt="2022-02-07T15:28:24.444" v="175" actId="14100"/>
          <ac:spMkLst>
            <pc:docMk/>
            <pc:sldMk cId="4279695970" sldId="456"/>
            <ac:spMk id="152" creationId="{A8B3030E-5BC1-4E82-9A7E-ED2E1E6B2C48}"/>
          </ac:spMkLst>
        </pc:spChg>
        <pc:spChg chg="mod">
          <ac:chgData name="Zimmermann Fiona" userId="95119e45-33db-49ed-9c0d-d18137993e63" providerId="ADAL" clId="{53F50927-A356-4BFB-929A-8B55A1A47AA2}" dt="2022-02-07T15:28:24.444" v="175" actId="14100"/>
          <ac:spMkLst>
            <pc:docMk/>
            <pc:sldMk cId="4279695970" sldId="456"/>
            <ac:spMk id="153" creationId="{A7C1882D-4ADC-477F-B1E2-32CA075DCE28}"/>
          </ac:spMkLst>
        </pc:spChg>
        <pc:spChg chg="mod">
          <ac:chgData name="Zimmermann Fiona" userId="95119e45-33db-49ed-9c0d-d18137993e63" providerId="ADAL" clId="{53F50927-A356-4BFB-929A-8B55A1A47AA2}" dt="2022-02-07T15:28:24.444" v="175" actId="14100"/>
          <ac:spMkLst>
            <pc:docMk/>
            <pc:sldMk cId="4279695970" sldId="456"/>
            <ac:spMk id="154" creationId="{0A920CD4-AF83-4054-A072-3ACA30006123}"/>
          </ac:spMkLst>
        </pc:spChg>
        <pc:spChg chg="mod">
          <ac:chgData name="Zimmermann Fiona" userId="95119e45-33db-49ed-9c0d-d18137993e63" providerId="ADAL" clId="{53F50927-A356-4BFB-929A-8B55A1A47AA2}" dt="2022-02-07T15:28:24.444" v="175" actId="14100"/>
          <ac:spMkLst>
            <pc:docMk/>
            <pc:sldMk cId="4279695970" sldId="456"/>
            <ac:spMk id="155" creationId="{4E73BBFD-A53C-4037-B82B-586B000369ED}"/>
          </ac:spMkLst>
        </pc:spChg>
        <pc:spChg chg="mod">
          <ac:chgData name="Zimmermann Fiona" userId="95119e45-33db-49ed-9c0d-d18137993e63" providerId="ADAL" clId="{53F50927-A356-4BFB-929A-8B55A1A47AA2}" dt="2022-02-07T15:28:24.444" v="175" actId="14100"/>
          <ac:spMkLst>
            <pc:docMk/>
            <pc:sldMk cId="4279695970" sldId="456"/>
            <ac:spMk id="156" creationId="{30490132-F7E9-40D7-B7AC-6BE33BF90CB2}"/>
          </ac:spMkLst>
        </pc:spChg>
        <pc:spChg chg="mod">
          <ac:chgData name="Zimmermann Fiona" userId="95119e45-33db-49ed-9c0d-d18137993e63" providerId="ADAL" clId="{53F50927-A356-4BFB-929A-8B55A1A47AA2}" dt="2022-02-07T15:28:24.444" v="175" actId="14100"/>
          <ac:spMkLst>
            <pc:docMk/>
            <pc:sldMk cId="4279695970" sldId="456"/>
            <ac:spMk id="157" creationId="{71DF7D94-B4A7-4D02-8BEC-5596A655F5EF}"/>
          </ac:spMkLst>
        </pc:spChg>
        <pc:spChg chg="mod">
          <ac:chgData name="Zimmermann Fiona" userId="95119e45-33db-49ed-9c0d-d18137993e63" providerId="ADAL" clId="{53F50927-A356-4BFB-929A-8B55A1A47AA2}" dt="2022-02-07T15:28:24.444" v="175" actId="14100"/>
          <ac:spMkLst>
            <pc:docMk/>
            <pc:sldMk cId="4279695970" sldId="456"/>
            <ac:spMk id="158" creationId="{031C0D13-EFEB-4316-B270-096E845F8E86}"/>
          </ac:spMkLst>
        </pc:spChg>
        <pc:spChg chg="mod">
          <ac:chgData name="Zimmermann Fiona" userId="95119e45-33db-49ed-9c0d-d18137993e63" providerId="ADAL" clId="{53F50927-A356-4BFB-929A-8B55A1A47AA2}" dt="2022-02-07T15:28:24.444" v="175" actId="14100"/>
          <ac:spMkLst>
            <pc:docMk/>
            <pc:sldMk cId="4279695970" sldId="456"/>
            <ac:spMk id="159" creationId="{9D4B4A15-BE5B-432F-895F-0536DA8B5125}"/>
          </ac:spMkLst>
        </pc:spChg>
        <pc:spChg chg="mod">
          <ac:chgData name="Zimmermann Fiona" userId="95119e45-33db-49ed-9c0d-d18137993e63" providerId="ADAL" clId="{53F50927-A356-4BFB-929A-8B55A1A47AA2}" dt="2022-02-07T15:28:24.444" v="175" actId="14100"/>
          <ac:spMkLst>
            <pc:docMk/>
            <pc:sldMk cId="4279695970" sldId="456"/>
            <ac:spMk id="160" creationId="{6A11FC31-5E8E-4CA6-9E0F-131DC2FBF5B6}"/>
          </ac:spMkLst>
        </pc:spChg>
        <pc:spChg chg="mod">
          <ac:chgData name="Zimmermann Fiona" userId="95119e45-33db-49ed-9c0d-d18137993e63" providerId="ADAL" clId="{53F50927-A356-4BFB-929A-8B55A1A47AA2}" dt="2022-02-07T15:28:24.444" v="175" actId="14100"/>
          <ac:spMkLst>
            <pc:docMk/>
            <pc:sldMk cId="4279695970" sldId="456"/>
            <ac:spMk id="161" creationId="{804A0FF2-00B6-446E-A734-385CB7BCED15}"/>
          </ac:spMkLst>
        </pc:spChg>
        <pc:spChg chg="mod">
          <ac:chgData name="Zimmermann Fiona" userId="95119e45-33db-49ed-9c0d-d18137993e63" providerId="ADAL" clId="{53F50927-A356-4BFB-929A-8B55A1A47AA2}" dt="2022-02-07T15:28:24.444" v="175" actId="14100"/>
          <ac:spMkLst>
            <pc:docMk/>
            <pc:sldMk cId="4279695970" sldId="456"/>
            <ac:spMk id="162" creationId="{B8080E7F-D61D-4A9E-9A38-D236AD8182F6}"/>
          </ac:spMkLst>
        </pc:spChg>
        <pc:spChg chg="mod">
          <ac:chgData name="Zimmermann Fiona" userId="95119e45-33db-49ed-9c0d-d18137993e63" providerId="ADAL" clId="{53F50927-A356-4BFB-929A-8B55A1A47AA2}" dt="2022-02-07T15:28:24.444" v="175" actId="14100"/>
          <ac:spMkLst>
            <pc:docMk/>
            <pc:sldMk cId="4279695970" sldId="456"/>
            <ac:spMk id="163" creationId="{037689BE-4475-4F29-8586-9C4279BBACA7}"/>
          </ac:spMkLst>
        </pc:spChg>
        <pc:spChg chg="mod">
          <ac:chgData name="Zimmermann Fiona" userId="95119e45-33db-49ed-9c0d-d18137993e63" providerId="ADAL" clId="{53F50927-A356-4BFB-929A-8B55A1A47AA2}" dt="2022-02-07T15:28:24.444" v="175" actId="14100"/>
          <ac:spMkLst>
            <pc:docMk/>
            <pc:sldMk cId="4279695970" sldId="456"/>
            <ac:spMk id="164" creationId="{7C576AAC-49FE-4E98-971B-5B4FE51783C4}"/>
          </ac:spMkLst>
        </pc:spChg>
        <pc:spChg chg="mod">
          <ac:chgData name="Zimmermann Fiona" userId="95119e45-33db-49ed-9c0d-d18137993e63" providerId="ADAL" clId="{53F50927-A356-4BFB-929A-8B55A1A47AA2}" dt="2022-02-07T15:28:24.444" v="175" actId="14100"/>
          <ac:spMkLst>
            <pc:docMk/>
            <pc:sldMk cId="4279695970" sldId="456"/>
            <ac:spMk id="165" creationId="{D64BD991-C322-41D2-82B1-41C89E64A949}"/>
          </ac:spMkLst>
        </pc:spChg>
        <pc:spChg chg="mod">
          <ac:chgData name="Zimmermann Fiona" userId="95119e45-33db-49ed-9c0d-d18137993e63" providerId="ADAL" clId="{53F50927-A356-4BFB-929A-8B55A1A47AA2}" dt="2022-02-07T15:28:24.444" v="175" actId="14100"/>
          <ac:spMkLst>
            <pc:docMk/>
            <pc:sldMk cId="4279695970" sldId="456"/>
            <ac:spMk id="166" creationId="{D3CC1F0C-CED4-4C15-95DE-C2D138D370BE}"/>
          </ac:spMkLst>
        </pc:spChg>
        <pc:spChg chg="mod">
          <ac:chgData name="Zimmermann Fiona" userId="95119e45-33db-49ed-9c0d-d18137993e63" providerId="ADAL" clId="{53F50927-A356-4BFB-929A-8B55A1A47AA2}" dt="2022-02-07T15:28:24.444" v="175" actId="14100"/>
          <ac:spMkLst>
            <pc:docMk/>
            <pc:sldMk cId="4279695970" sldId="456"/>
            <ac:spMk id="167" creationId="{600D0F6F-E427-4545-88B1-3142E6017B50}"/>
          </ac:spMkLst>
        </pc:spChg>
        <pc:spChg chg="mod">
          <ac:chgData name="Zimmermann Fiona" userId="95119e45-33db-49ed-9c0d-d18137993e63" providerId="ADAL" clId="{53F50927-A356-4BFB-929A-8B55A1A47AA2}" dt="2022-02-07T15:28:24.444" v="175" actId="14100"/>
          <ac:spMkLst>
            <pc:docMk/>
            <pc:sldMk cId="4279695970" sldId="456"/>
            <ac:spMk id="168" creationId="{28DCDF33-466F-4BA5-97D8-97E2E536FABA}"/>
          </ac:spMkLst>
        </pc:spChg>
        <pc:spChg chg="mod">
          <ac:chgData name="Zimmermann Fiona" userId="95119e45-33db-49ed-9c0d-d18137993e63" providerId="ADAL" clId="{53F50927-A356-4BFB-929A-8B55A1A47AA2}" dt="2022-02-07T15:28:24.444" v="175" actId="14100"/>
          <ac:spMkLst>
            <pc:docMk/>
            <pc:sldMk cId="4279695970" sldId="456"/>
            <ac:spMk id="169" creationId="{190170C5-8AB0-481E-830F-67C19513E72C}"/>
          </ac:spMkLst>
        </pc:spChg>
        <pc:spChg chg="mod">
          <ac:chgData name="Zimmermann Fiona" userId="95119e45-33db-49ed-9c0d-d18137993e63" providerId="ADAL" clId="{53F50927-A356-4BFB-929A-8B55A1A47AA2}" dt="2022-02-07T15:28:24.444" v="175" actId="14100"/>
          <ac:spMkLst>
            <pc:docMk/>
            <pc:sldMk cId="4279695970" sldId="456"/>
            <ac:spMk id="170" creationId="{83B16704-E1F7-47BB-B05C-42509855D86B}"/>
          </ac:spMkLst>
        </pc:spChg>
        <pc:spChg chg="mod">
          <ac:chgData name="Zimmermann Fiona" userId="95119e45-33db-49ed-9c0d-d18137993e63" providerId="ADAL" clId="{53F50927-A356-4BFB-929A-8B55A1A47AA2}" dt="2022-02-07T15:28:24.444" v="175" actId="14100"/>
          <ac:spMkLst>
            <pc:docMk/>
            <pc:sldMk cId="4279695970" sldId="456"/>
            <ac:spMk id="171" creationId="{F24D931F-D6BA-4CCE-B5D1-C978C29C24D2}"/>
          </ac:spMkLst>
        </pc:spChg>
        <pc:spChg chg="mod">
          <ac:chgData name="Zimmermann Fiona" userId="95119e45-33db-49ed-9c0d-d18137993e63" providerId="ADAL" clId="{53F50927-A356-4BFB-929A-8B55A1A47AA2}" dt="2022-02-07T15:28:24.444" v="175" actId="14100"/>
          <ac:spMkLst>
            <pc:docMk/>
            <pc:sldMk cId="4279695970" sldId="456"/>
            <ac:spMk id="172" creationId="{719077DD-DABE-4C71-A5F0-05A7B66C42F4}"/>
          </ac:spMkLst>
        </pc:spChg>
        <pc:spChg chg="mod">
          <ac:chgData name="Zimmermann Fiona" userId="95119e45-33db-49ed-9c0d-d18137993e63" providerId="ADAL" clId="{53F50927-A356-4BFB-929A-8B55A1A47AA2}" dt="2022-02-07T15:28:24.444" v="175" actId="14100"/>
          <ac:spMkLst>
            <pc:docMk/>
            <pc:sldMk cId="4279695970" sldId="456"/>
            <ac:spMk id="173" creationId="{146D5152-D9E0-4DC1-9C7D-ED6FEA2018EF}"/>
          </ac:spMkLst>
        </pc:spChg>
        <pc:spChg chg="mod">
          <ac:chgData name="Zimmermann Fiona" userId="95119e45-33db-49ed-9c0d-d18137993e63" providerId="ADAL" clId="{53F50927-A356-4BFB-929A-8B55A1A47AA2}" dt="2022-02-07T15:28:24.444" v="175" actId="14100"/>
          <ac:spMkLst>
            <pc:docMk/>
            <pc:sldMk cId="4279695970" sldId="456"/>
            <ac:spMk id="174" creationId="{1EAC5EEA-7061-4146-8C02-F9B51389B5EE}"/>
          </ac:spMkLst>
        </pc:spChg>
        <pc:spChg chg="mod">
          <ac:chgData name="Zimmermann Fiona" userId="95119e45-33db-49ed-9c0d-d18137993e63" providerId="ADAL" clId="{53F50927-A356-4BFB-929A-8B55A1A47AA2}" dt="2022-02-07T15:28:24.444" v="175" actId="14100"/>
          <ac:spMkLst>
            <pc:docMk/>
            <pc:sldMk cId="4279695970" sldId="456"/>
            <ac:spMk id="175" creationId="{77B3E9A1-4489-4CD6-A602-8D629C0D06CA}"/>
          </ac:spMkLst>
        </pc:spChg>
        <pc:spChg chg="mod">
          <ac:chgData name="Zimmermann Fiona" userId="95119e45-33db-49ed-9c0d-d18137993e63" providerId="ADAL" clId="{53F50927-A356-4BFB-929A-8B55A1A47AA2}" dt="2022-02-07T15:28:24.444" v="175" actId="14100"/>
          <ac:spMkLst>
            <pc:docMk/>
            <pc:sldMk cId="4279695970" sldId="456"/>
            <ac:spMk id="176" creationId="{2EAD8BA5-75F4-4635-8F84-BE8E76D07B86}"/>
          </ac:spMkLst>
        </pc:spChg>
        <pc:spChg chg="mod">
          <ac:chgData name="Zimmermann Fiona" userId="95119e45-33db-49ed-9c0d-d18137993e63" providerId="ADAL" clId="{53F50927-A356-4BFB-929A-8B55A1A47AA2}" dt="2022-02-07T15:28:24.444" v="175" actId="14100"/>
          <ac:spMkLst>
            <pc:docMk/>
            <pc:sldMk cId="4279695970" sldId="456"/>
            <ac:spMk id="177" creationId="{BAD036D1-AB12-4B56-A710-721019852F61}"/>
          </ac:spMkLst>
        </pc:spChg>
        <pc:spChg chg="mod">
          <ac:chgData name="Zimmermann Fiona" userId="95119e45-33db-49ed-9c0d-d18137993e63" providerId="ADAL" clId="{53F50927-A356-4BFB-929A-8B55A1A47AA2}" dt="2022-02-07T15:28:24.444" v="175" actId="14100"/>
          <ac:spMkLst>
            <pc:docMk/>
            <pc:sldMk cId="4279695970" sldId="456"/>
            <ac:spMk id="178" creationId="{71BA2735-470C-478B-8E32-190A9E8D9ADF}"/>
          </ac:spMkLst>
        </pc:spChg>
        <pc:spChg chg="mod">
          <ac:chgData name="Zimmermann Fiona" userId="95119e45-33db-49ed-9c0d-d18137993e63" providerId="ADAL" clId="{53F50927-A356-4BFB-929A-8B55A1A47AA2}" dt="2022-02-07T15:28:24.444" v="175" actId="14100"/>
          <ac:spMkLst>
            <pc:docMk/>
            <pc:sldMk cId="4279695970" sldId="456"/>
            <ac:spMk id="179" creationId="{5C69D059-ECC5-45DA-9989-37B4399C9795}"/>
          </ac:spMkLst>
        </pc:spChg>
        <pc:spChg chg="mod">
          <ac:chgData name="Zimmermann Fiona" userId="95119e45-33db-49ed-9c0d-d18137993e63" providerId="ADAL" clId="{53F50927-A356-4BFB-929A-8B55A1A47AA2}" dt="2022-02-07T15:28:24.444" v="175" actId="14100"/>
          <ac:spMkLst>
            <pc:docMk/>
            <pc:sldMk cId="4279695970" sldId="456"/>
            <ac:spMk id="180" creationId="{65D0932D-2EAB-448F-BD4D-895D5732DEAA}"/>
          </ac:spMkLst>
        </pc:spChg>
        <pc:spChg chg="mod">
          <ac:chgData name="Zimmermann Fiona" userId="95119e45-33db-49ed-9c0d-d18137993e63" providerId="ADAL" clId="{53F50927-A356-4BFB-929A-8B55A1A47AA2}" dt="2022-02-07T15:28:24.444" v="175" actId="14100"/>
          <ac:spMkLst>
            <pc:docMk/>
            <pc:sldMk cId="4279695970" sldId="456"/>
            <ac:spMk id="181" creationId="{3C82AFFE-DB3D-4C0A-AD35-00A209B09062}"/>
          </ac:spMkLst>
        </pc:spChg>
        <pc:spChg chg="mod">
          <ac:chgData name="Zimmermann Fiona" userId="95119e45-33db-49ed-9c0d-d18137993e63" providerId="ADAL" clId="{53F50927-A356-4BFB-929A-8B55A1A47AA2}" dt="2022-02-07T15:28:24.444" v="175" actId="14100"/>
          <ac:spMkLst>
            <pc:docMk/>
            <pc:sldMk cId="4279695970" sldId="456"/>
            <ac:spMk id="182" creationId="{56EE925E-8509-443E-8B20-79D505872B0E}"/>
          </ac:spMkLst>
        </pc:spChg>
        <pc:spChg chg="mod">
          <ac:chgData name="Zimmermann Fiona" userId="95119e45-33db-49ed-9c0d-d18137993e63" providerId="ADAL" clId="{53F50927-A356-4BFB-929A-8B55A1A47AA2}" dt="2022-02-07T15:28:24.444" v="175" actId="14100"/>
          <ac:spMkLst>
            <pc:docMk/>
            <pc:sldMk cId="4279695970" sldId="456"/>
            <ac:spMk id="183" creationId="{ACB79854-74C6-456C-A54C-C6A893ABCF1A}"/>
          </ac:spMkLst>
        </pc:spChg>
        <pc:spChg chg="mod">
          <ac:chgData name="Zimmermann Fiona" userId="95119e45-33db-49ed-9c0d-d18137993e63" providerId="ADAL" clId="{53F50927-A356-4BFB-929A-8B55A1A47AA2}" dt="2022-02-07T15:28:24.444" v="175" actId="14100"/>
          <ac:spMkLst>
            <pc:docMk/>
            <pc:sldMk cId="4279695970" sldId="456"/>
            <ac:spMk id="184" creationId="{7B77C137-7170-483E-B8E4-F81F39A7C8A6}"/>
          </ac:spMkLst>
        </pc:spChg>
        <pc:spChg chg="mod">
          <ac:chgData name="Zimmermann Fiona" userId="95119e45-33db-49ed-9c0d-d18137993e63" providerId="ADAL" clId="{53F50927-A356-4BFB-929A-8B55A1A47AA2}" dt="2022-02-07T15:28:24.444" v="175" actId="14100"/>
          <ac:spMkLst>
            <pc:docMk/>
            <pc:sldMk cId="4279695970" sldId="456"/>
            <ac:spMk id="185" creationId="{BA6941B2-79F4-44B4-B458-CF7ED2F781C6}"/>
          </ac:spMkLst>
        </pc:spChg>
        <pc:spChg chg="mod">
          <ac:chgData name="Zimmermann Fiona" userId="95119e45-33db-49ed-9c0d-d18137993e63" providerId="ADAL" clId="{53F50927-A356-4BFB-929A-8B55A1A47AA2}" dt="2022-02-07T15:28:24.444" v="175" actId="14100"/>
          <ac:spMkLst>
            <pc:docMk/>
            <pc:sldMk cId="4279695970" sldId="456"/>
            <ac:spMk id="186" creationId="{66E343D2-C95E-444F-95AD-E7D862DDA114}"/>
          </ac:spMkLst>
        </pc:spChg>
        <pc:spChg chg="mod">
          <ac:chgData name="Zimmermann Fiona" userId="95119e45-33db-49ed-9c0d-d18137993e63" providerId="ADAL" clId="{53F50927-A356-4BFB-929A-8B55A1A47AA2}" dt="2022-02-07T15:28:24.444" v="175" actId="14100"/>
          <ac:spMkLst>
            <pc:docMk/>
            <pc:sldMk cId="4279695970" sldId="456"/>
            <ac:spMk id="187" creationId="{9CCC7398-DD18-417C-9CD5-87DC03AF6667}"/>
          </ac:spMkLst>
        </pc:spChg>
        <pc:spChg chg="mod">
          <ac:chgData name="Zimmermann Fiona" userId="95119e45-33db-49ed-9c0d-d18137993e63" providerId="ADAL" clId="{53F50927-A356-4BFB-929A-8B55A1A47AA2}" dt="2022-02-07T15:28:24.444" v="175" actId="14100"/>
          <ac:spMkLst>
            <pc:docMk/>
            <pc:sldMk cId="4279695970" sldId="456"/>
            <ac:spMk id="188" creationId="{75C85A57-5A76-4E14-8CE7-2CA727B2FC92}"/>
          </ac:spMkLst>
        </pc:spChg>
        <pc:spChg chg="mod">
          <ac:chgData name="Zimmermann Fiona" userId="95119e45-33db-49ed-9c0d-d18137993e63" providerId="ADAL" clId="{53F50927-A356-4BFB-929A-8B55A1A47AA2}" dt="2022-02-07T15:28:24.444" v="175" actId="14100"/>
          <ac:spMkLst>
            <pc:docMk/>
            <pc:sldMk cId="4279695970" sldId="456"/>
            <ac:spMk id="189" creationId="{D04513EC-5D16-48E1-B820-043CBED3F36B}"/>
          </ac:spMkLst>
        </pc:spChg>
        <pc:spChg chg="mod">
          <ac:chgData name="Zimmermann Fiona" userId="95119e45-33db-49ed-9c0d-d18137993e63" providerId="ADAL" clId="{53F50927-A356-4BFB-929A-8B55A1A47AA2}" dt="2022-02-07T15:28:24.444" v="175" actId="14100"/>
          <ac:spMkLst>
            <pc:docMk/>
            <pc:sldMk cId="4279695970" sldId="456"/>
            <ac:spMk id="190" creationId="{4FD10228-234B-4A0B-873A-0D59C8837238}"/>
          </ac:spMkLst>
        </pc:spChg>
        <pc:spChg chg="mod">
          <ac:chgData name="Zimmermann Fiona" userId="95119e45-33db-49ed-9c0d-d18137993e63" providerId="ADAL" clId="{53F50927-A356-4BFB-929A-8B55A1A47AA2}" dt="2022-02-07T15:28:24.444" v="175" actId="14100"/>
          <ac:spMkLst>
            <pc:docMk/>
            <pc:sldMk cId="4279695970" sldId="456"/>
            <ac:spMk id="191" creationId="{8B9C1E9A-ED6D-44C1-B5EC-21A54F1695D3}"/>
          </ac:spMkLst>
        </pc:spChg>
        <pc:spChg chg="mod">
          <ac:chgData name="Zimmermann Fiona" userId="95119e45-33db-49ed-9c0d-d18137993e63" providerId="ADAL" clId="{53F50927-A356-4BFB-929A-8B55A1A47AA2}" dt="2022-02-07T15:28:24.444" v="175" actId="14100"/>
          <ac:spMkLst>
            <pc:docMk/>
            <pc:sldMk cId="4279695970" sldId="456"/>
            <ac:spMk id="192" creationId="{5222F0DA-A14C-4141-9AE4-C78E669BA085}"/>
          </ac:spMkLst>
        </pc:spChg>
        <pc:spChg chg="mod">
          <ac:chgData name="Zimmermann Fiona" userId="95119e45-33db-49ed-9c0d-d18137993e63" providerId="ADAL" clId="{53F50927-A356-4BFB-929A-8B55A1A47AA2}" dt="2022-02-07T15:28:24.444" v="175" actId="14100"/>
          <ac:spMkLst>
            <pc:docMk/>
            <pc:sldMk cId="4279695970" sldId="456"/>
            <ac:spMk id="193" creationId="{1102CF9C-BCC6-42D9-B507-74322CD6318A}"/>
          </ac:spMkLst>
        </pc:spChg>
        <pc:spChg chg="mod">
          <ac:chgData name="Zimmermann Fiona" userId="95119e45-33db-49ed-9c0d-d18137993e63" providerId="ADAL" clId="{53F50927-A356-4BFB-929A-8B55A1A47AA2}" dt="2022-02-07T15:28:24.444" v="175" actId="14100"/>
          <ac:spMkLst>
            <pc:docMk/>
            <pc:sldMk cId="4279695970" sldId="456"/>
            <ac:spMk id="194" creationId="{28D47EF2-5E4B-44E1-B178-AD000B75DE05}"/>
          </ac:spMkLst>
        </pc:spChg>
        <pc:spChg chg="mod">
          <ac:chgData name="Zimmermann Fiona" userId="95119e45-33db-49ed-9c0d-d18137993e63" providerId="ADAL" clId="{53F50927-A356-4BFB-929A-8B55A1A47AA2}" dt="2022-02-07T15:28:24.444" v="175" actId="14100"/>
          <ac:spMkLst>
            <pc:docMk/>
            <pc:sldMk cId="4279695970" sldId="456"/>
            <ac:spMk id="195" creationId="{5448A0DF-0D23-4DC3-AEC0-C58415D2FC27}"/>
          </ac:spMkLst>
        </pc:spChg>
        <pc:spChg chg="mod">
          <ac:chgData name="Zimmermann Fiona" userId="95119e45-33db-49ed-9c0d-d18137993e63" providerId="ADAL" clId="{53F50927-A356-4BFB-929A-8B55A1A47AA2}" dt="2022-02-07T15:28:24.444" v="175" actId="14100"/>
          <ac:spMkLst>
            <pc:docMk/>
            <pc:sldMk cId="4279695970" sldId="456"/>
            <ac:spMk id="196" creationId="{60DD6694-9EA6-4315-98BE-843F95E8167B}"/>
          </ac:spMkLst>
        </pc:spChg>
        <pc:spChg chg="mod">
          <ac:chgData name="Zimmermann Fiona" userId="95119e45-33db-49ed-9c0d-d18137993e63" providerId="ADAL" clId="{53F50927-A356-4BFB-929A-8B55A1A47AA2}" dt="2022-02-07T15:28:24.444" v="175" actId="14100"/>
          <ac:spMkLst>
            <pc:docMk/>
            <pc:sldMk cId="4279695970" sldId="456"/>
            <ac:spMk id="197" creationId="{04635714-83D6-405D-AC7E-B80257D7275B}"/>
          </ac:spMkLst>
        </pc:spChg>
        <pc:spChg chg="mod">
          <ac:chgData name="Zimmermann Fiona" userId="95119e45-33db-49ed-9c0d-d18137993e63" providerId="ADAL" clId="{53F50927-A356-4BFB-929A-8B55A1A47AA2}" dt="2022-02-07T15:28:24.444" v="175" actId="14100"/>
          <ac:spMkLst>
            <pc:docMk/>
            <pc:sldMk cId="4279695970" sldId="456"/>
            <ac:spMk id="198" creationId="{6D52FAC7-F0B9-4C09-9A9D-E08846992011}"/>
          </ac:spMkLst>
        </pc:spChg>
        <pc:spChg chg="mod">
          <ac:chgData name="Zimmermann Fiona" userId="95119e45-33db-49ed-9c0d-d18137993e63" providerId="ADAL" clId="{53F50927-A356-4BFB-929A-8B55A1A47AA2}" dt="2022-02-07T15:28:24.444" v="175" actId="14100"/>
          <ac:spMkLst>
            <pc:docMk/>
            <pc:sldMk cId="4279695970" sldId="456"/>
            <ac:spMk id="199" creationId="{129589FA-A676-4F5C-BC0C-18A9C3CA0978}"/>
          </ac:spMkLst>
        </pc:spChg>
        <pc:spChg chg="mod">
          <ac:chgData name="Zimmermann Fiona" userId="95119e45-33db-49ed-9c0d-d18137993e63" providerId="ADAL" clId="{53F50927-A356-4BFB-929A-8B55A1A47AA2}" dt="2022-02-07T15:28:24.444" v="175" actId="14100"/>
          <ac:spMkLst>
            <pc:docMk/>
            <pc:sldMk cId="4279695970" sldId="456"/>
            <ac:spMk id="200" creationId="{B21BE44C-DD5E-497A-B484-5EA43A4618B4}"/>
          </ac:spMkLst>
        </pc:spChg>
        <pc:spChg chg="mod">
          <ac:chgData name="Zimmermann Fiona" userId="95119e45-33db-49ed-9c0d-d18137993e63" providerId="ADAL" clId="{53F50927-A356-4BFB-929A-8B55A1A47AA2}" dt="2022-02-07T15:28:24.444" v="175" actId="14100"/>
          <ac:spMkLst>
            <pc:docMk/>
            <pc:sldMk cId="4279695970" sldId="456"/>
            <ac:spMk id="201" creationId="{82D0336A-D66F-429B-B45A-A044AF8A677E}"/>
          </ac:spMkLst>
        </pc:spChg>
        <pc:spChg chg="mod">
          <ac:chgData name="Zimmermann Fiona" userId="95119e45-33db-49ed-9c0d-d18137993e63" providerId="ADAL" clId="{53F50927-A356-4BFB-929A-8B55A1A47AA2}" dt="2022-02-07T15:28:24.444" v="175" actId="14100"/>
          <ac:spMkLst>
            <pc:docMk/>
            <pc:sldMk cId="4279695970" sldId="456"/>
            <ac:spMk id="202" creationId="{3014BE88-124D-48BA-A8ED-7C2097347AD2}"/>
          </ac:spMkLst>
        </pc:spChg>
        <pc:spChg chg="mod">
          <ac:chgData name="Zimmermann Fiona" userId="95119e45-33db-49ed-9c0d-d18137993e63" providerId="ADAL" clId="{53F50927-A356-4BFB-929A-8B55A1A47AA2}" dt="2022-02-07T15:28:24.444" v="175" actId="14100"/>
          <ac:spMkLst>
            <pc:docMk/>
            <pc:sldMk cId="4279695970" sldId="456"/>
            <ac:spMk id="203" creationId="{F5BB8918-142C-4402-87CF-D0DC2E4842A7}"/>
          </ac:spMkLst>
        </pc:spChg>
        <pc:spChg chg="mod">
          <ac:chgData name="Zimmermann Fiona" userId="95119e45-33db-49ed-9c0d-d18137993e63" providerId="ADAL" clId="{53F50927-A356-4BFB-929A-8B55A1A47AA2}" dt="2022-02-07T15:28:24.444" v="175" actId="14100"/>
          <ac:spMkLst>
            <pc:docMk/>
            <pc:sldMk cId="4279695970" sldId="456"/>
            <ac:spMk id="204" creationId="{016CA555-25A9-4296-A427-AF9A96BD1AF1}"/>
          </ac:spMkLst>
        </pc:spChg>
        <pc:grpChg chg="add mod">
          <ac:chgData name="Zimmermann Fiona" userId="95119e45-33db-49ed-9c0d-d18137993e63" providerId="ADAL" clId="{53F50927-A356-4BFB-929A-8B55A1A47AA2}" dt="2022-02-07T15:28:24.444" v="175" actId="14100"/>
          <ac:grpSpMkLst>
            <pc:docMk/>
            <pc:sldMk cId="4279695970" sldId="456"/>
            <ac:grpSpMk id="4" creationId="{F767931D-06BC-4383-A0B2-B20B62581E5D}"/>
          </ac:grpSpMkLst>
        </pc:grpChg>
        <pc:grpChg chg="mod">
          <ac:chgData name="Zimmermann Fiona" userId="95119e45-33db-49ed-9c0d-d18137993e63" providerId="ADAL" clId="{53F50927-A356-4BFB-929A-8B55A1A47AA2}" dt="2022-02-07T15:28:24.444" v="175" actId="14100"/>
          <ac:grpSpMkLst>
            <pc:docMk/>
            <pc:sldMk cId="4279695970" sldId="456"/>
            <ac:grpSpMk id="6" creationId="{7AC804CA-F078-4240-B3C3-1E078F7E4569}"/>
          </ac:grpSpMkLst>
        </pc:grpChg>
        <pc:grpChg chg="mod">
          <ac:chgData name="Zimmermann Fiona" userId="95119e45-33db-49ed-9c0d-d18137993e63" providerId="ADAL" clId="{53F50927-A356-4BFB-929A-8B55A1A47AA2}" dt="2022-02-07T15:28:24.444" v="175" actId="14100"/>
          <ac:grpSpMkLst>
            <pc:docMk/>
            <pc:sldMk cId="4279695970" sldId="456"/>
            <ac:grpSpMk id="7" creationId="{035D145B-CB5B-45ED-B361-E7C339CC65DE}"/>
          </ac:grpSpMkLst>
        </pc:grpChg>
        <pc:grpChg chg="mod">
          <ac:chgData name="Zimmermann Fiona" userId="95119e45-33db-49ed-9c0d-d18137993e63" providerId="ADAL" clId="{53F50927-A356-4BFB-929A-8B55A1A47AA2}" dt="2022-02-07T15:28:24.444" v="175" actId="14100"/>
          <ac:grpSpMkLst>
            <pc:docMk/>
            <pc:sldMk cId="4279695970" sldId="456"/>
            <ac:grpSpMk id="8" creationId="{7D83782E-CB7D-4734-ABBE-5B199B083295}"/>
          </ac:grpSpMkLst>
        </pc:grpChg>
        <pc:grpChg chg="mod">
          <ac:chgData name="Zimmermann Fiona" userId="95119e45-33db-49ed-9c0d-d18137993e63" providerId="ADAL" clId="{53F50927-A356-4BFB-929A-8B55A1A47AA2}" dt="2022-02-07T15:28:24.444" v="175" actId="14100"/>
          <ac:grpSpMkLst>
            <pc:docMk/>
            <pc:sldMk cId="4279695970" sldId="456"/>
            <ac:grpSpMk id="9" creationId="{6D49F177-C760-4AA1-B86E-E608EDDFBF6E}"/>
          </ac:grpSpMkLst>
        </pc:grpChg>
        <pc:grpChg chg="mod">
          <ac:chgData name="Zimmermann Fiona" userId="95119e45-33db-49ed-9c0d-d18137993e63" providerId="ADAL" clId="{53F50927-A356-4BFB-929A-8B55A1A47AA2}" dt="2022-02-07T15:28:24.444" v="175" actId="14100"/>
          <ac:grpSpMkLst>
            <pc:docMk/>
            <pc:sldMk cId="4279695970" sldId="456"/>
            <ac:grpSpMk id="10" creationId="{DC65F910-BBCC-4607-98CB-41E39962BCBD}"/>
          </ac:grpSpMkLst>
        </pc:grpChg>
        <pc:grpChg chg="mod">
          <ac:chgData name="Zimmermann Fiona" userId="95119e45-33db-49ed-9c0d-d18137993e63" providerId="ADAL" clId="{53F50927-A356-4BFB-929A-8B55A1A47AA2}" dt="2022-02-07T15:28:24.444" v="175" actId="14100"/>
          <ac:grpSpMkLst>
            <pc:docMk/>
            <pc:sldMk cId="4279695970" sldId="456"/>
            <ac:grpSpMk id="11" creationId="{28EA89CD-D5D0-4F42-BF81-71D7C9E0C344}"/>
          </ac:grpSpMkLst>
        </pc:grpChg>
        <pc:grpChg chg="mod">
          <ac:chgData name="Zimmermann Fiona" userId="95119e45-33db-49ed-9c0d-d18137993e63" providerId="ADAL" clId="{53F50927-A356-4BFB-929A-8B55A1A47AA2}" dt="2022-02-07T15:28:24.444" v="175" actId="14100"/>
          <ac:grpSpMkLst>
            <pc:docMk/>
            <pc:sldMk cId="4279695970" sldId="456"/>
            <ac:grpSpMk id="12" creationId="{EBC21C0B-7795-435E-BD20-0BAE68784444}"/>
          </ac:grpSpMkLst>
        </pc:grpChg>
        <pc:grpChg chg="mod">
          <ac:chgData name="Zimmermann Fiona" userId="95119e45-33db-49ed-9c0d-d18137993e63" providerId="ADAL" clId="{53F50927-A356-4BFB-929A-8B55A1A47AA2}" dt="2022-02-07T15:28:24.444" v="175" actId="14100"/>
          <ac:grpSpMkLst>
            <pc:docMk/>
            <pc:sldMk cId="4279695970" sldId="456"/>
            <ac:grpSpMk id="13" creationId="{DB4113A4-BEC0-4446-89D4-E47750523462}"/>
          </ac:grpSpMkLst>
        </pc:grpChg>
        <pc:grpChg chg="mod">
          <ac:chgData name="Zimmermann Fiona" userId="95119e45-33db-49ed-9c0d-d18137993e63" providerId="ADAL" clId="{53F50927-A356-4BFB-929A-8B55A1A47AA2}" dt="2022-02-07T15:28:24.444" v="175" actId="14100"/>
          <ac:grpSpMkLst>
            <pc:docMk/>
            <pc:sldMk cId="4279695970" sldId="456"/>
            <ac:grpSpMk id="14" creationId="{B2B6E09C-9B74-45D6-8083-47FE0419EA02}"/>
          </ac:grpSpMkLst>
        </pc:grpChg>
        <pc:grpChg chg="mod">
          <ac:chgData name="Zimmermann Fiona" userId="95119e45-33db-49ed-9c0d-d18137993e63" providerId="ADAL" clId="{53F50927-A356-4BFB-929A-8B55A1A47AA2}" dt="2022-02-07T15:28:24.444" v="175" actId="14100"/>
          <ac:grpSpMkLst>
            <pc:docMk/>
            <pc:sldMk cId="4279695970" sldId="456"/>
            <ac:grpSpMk id="15" creationId="{343A5226-BB4E-4302-9194-067B4F8C21C5}"/>
          </ac:grpSpMkLst>
        </pc:grpChg>
        <pc:grpChg chg="mod">
          <ac:chgData name="Zimmermann Fiona" userId="95119e45-33db-49ed-9c0d-d18137993e63" providerId="ADAL" clId="{53F50927-A356-4BFB-929A-8B55A1A47AA2}" dt="2022-02-07T15:28:24.444" v="175" actId="14100"/>
          <ac:grpSpMkLst>
            <pc:docMk/>
            <pc:sldMk cId="4279695970" sldId="456"/>
            <ac:grpSpMk id="16" creationId="{1F246E87-DB92-466E-BCB1-A1DFC96061C3}"/>
          </ac:grpSpMkLst>
        </pc:grpChg>
        <pc:grpChg chg="mod">
          <ac:chgData name="Zimmermann Fiona" userId="95119e45-33db-49ed-9c0d-d18137993e63" providerId="ADAL" clId="{53F50927-A356-4BFB-929A-8B55A1A47AA2}" dt="2022-02-07T15:28:24.444" v="175" actId="14100"/>
          <ac:grpSpMkLst>
            <pc:docMk/>
            <pc:sldMk cId="4279695970" sldId="456"/>
            <ac:grpSpMk id="17" creationId="{439D2A95-643D-4A0D-8E69-2EFFDC471110}"/>
          </ac:grpSpMkLst>
        </pc:grpChg>
        <pc:grpChg chg="mod">
          <ac:chgData name="Zimmermann Fiona" userId="95119e45-33db-49ed-9c0d-d18137993e63" providerId="ADAL" clId="{53F50927-A356-4BFB-929A-8B55A1A47AA2}" dt="2022-02-07T15:28:24.444" v="175" actId="14100"/>
          <ac:grpSpMkLst>
            <pc:docMk/>
            <pc:sldMk cId="4279695970" sldId="456"/>
            <ac:grpSpMk id="18" creationId="{B5E52279-6BC2-43C0-855E-0FCDCD6C901C}"/>
          </ac:grpSpMkLst>
        </pc:grpChg>
        <pc:grpChg chg="mod">
          <ac:chgData name="Zimmermann Fiona" userId="95119e45-33db-49ed-9c0d-d18137993e63" providerId="ADAL" clId="{53F50927-A356-4BFB-929A-8B55A1A47AA2}" dt="2022-02-07T15:28:24.444" v="175" actId="14100"/>
          <ac:grpSpMkLst>
            <pc:docMk/>
            <pc:sldMk cId="4279695970" sldId="456"/>
            <ac:grpSpMk id="19" creationId="{5DD6662B-C540-4B81-BE0D-DCECE8A88959}"/>
          </ac:grpSpMkLst>
        </pc:grpChg>
        <pc:grpChg chg="mod">
          <ac:chgData name="Zimmermann Fiona" userId="95119e45-33db-49ed-9c0d-d18137993e63" providerId="ADAL" clId="{53F50927-A356-4BFB-929A-8B55A1A47AA2}" dt="2022-02-07T15:28:24.444" v="175" actId="14100"/>
          <ac:grpSpMkLst>
            <pc:docMk/>
            <pc:sldMk cId="4279695970" sldId="456"/>
            <ac:grpSpMk id="20" creationId="{8B096A55-B039-400E-8458-F9D9D5D2845C}"/>
          </ac:grpSpMkLst>
        </pc:grpChg>
        <pc:grpChg chg="mod">
          <ac:chgData name="Zimmermann Fiona" userId="95119e45-33db-49ed-9c0d-d18137993e63" providerId="ADAL" clId="{53F50927-A356-4BFB-929A-8B55A1A47AA2}" dt="2022-02-07T15:28:24.444" v="175" actId="14100"/>
          <ac:grpSpMkLst>
            <pc:docMk/>
            <pc:sldMk cId="4279695970" sldId="456"/>
            <ac:grpSpMk id="21" creationId="{F7B3B298-61B8-442F-8D69-EDB105B016AF}"/>
          </ac:grpSpMkLst>
        </pc:grpChg>
        <pc:grpChg chg="mod">
          <ac:chgData name="Zimmermann Fiona" userId="95119e45-33db-49ed-9c0d-d18137993e63" providerId="ADAL" clId="{53F50927-A356-4BFB-929A-8B55A1A47AA2}" dt="2022-02-07T15:28:24.444" v="175" actId="14100"/>
          <ac:grpSpMkLst>
            <pc:docMk/>
            <pc:sldMk cId="4279695970" sldId="456"/>
            <ac:grpSpMk id="22" creationId="{66B4DDCF-5691-49CE-86F5-C915B118E3D0}"/>
          </ac:grpSpMkLst>
        </pc:grpChg>
        <pc:grpChg chg="mod">
          <ac:chgData name="Zimmermann Fiona" userId="95119e45-33db-49ed-9c0d-d18137993e63" providerId="ADAL" clId="{53F50927-A356-4BFB-929A-8B55A1A47AA2}" dt="2022-02-07T15:28:24.444" v="175" actId="14100"/>
          <ac:grpSpMkLst>
            <pc:docMk/>
            <pc:sldMk cId="4279695970" sldId="456"/>
            <ac:grpSpMk id="23" creationId="{BCA9FC56-B000-41C7-841F-DF21F41C7C0E}"/>
          </ac:grpSpMkLst>
        </pc:grpChg>
        <pc:grpChg chg="mod">
          <ac:chgData name="Zimmermann Fiona" userId="95119e45-33db-49ed-9c0d-d18137993e63" providerId="ADAL" clId="{53F50927-A356-4BFB-929A-8B55A1A47AA2}" dt="2022-02-07T15:28:24.444" v="175" actId="14100"/>
          <ac:grpSpMkLst>
            <pc:docMk/>
            <pc:sldMk cId="4279695970" sldId="456"/>
            <ac:grpSpMk id="24" creationId="{AFC1AEF0-3C6F-4707-9F71-23280CEC29DE}"/>
          </ac:grpSpMkLst>
        </pc:grpChg>
        <pc:grpChg chg="mod">
          <ac:chgData name="Zimmermann Fiona" userId="95119e45-33db-49ed-9c0d-d18137993e63" providerId="ADAL" clId="{53F50927-A356-4BFB-929A-8B55A1A47AA2}" dt="2022-02-07T15:28:24.444" v="175" actId="14100"/>
          <ac:grpSpMkLst>
            <pc:docMk/>
            <pc:sldMk cId="4279695970" sldId="456"/>
            <ac:grpSpMk id="25" creationId="{73D99F35-F13F-413A-8D7F-8501EDD64C0F}"/>
          </ac:grpSpMkLst>
        </pc:grpChg>
        <pc:grpChg chg="mod">
          <ac:chgData name="Zimmermann Fiona" userId="95119e45-33db-49ed-9c0d-d18137993e63" providerId="ADAL" clId="{53F50927-A356-4BFB-929A-8B55A1A47AA2}" dt="2022-02-07T15:28:24.444" v="175" actId="14100"/>
          <ac:grpSpMkLst>
            <pc:docMk/>
            <pc:sldMk cId="4279695970" sldId="456"/>
            <ac:grpSpMk id="26" creationId="{BC4879B2-7957-4BBC-9606-9A898D7A8C6B}"/>
          </ac:grpSpMkLst>
        </pc:grpChg>
        <pc:grpChg chg="mod">
          <ac:chgData name="Zimmermann Fiona" userId="95119e45-33db-49ed-9c0d-d18137993e63" providerId="ADAL" clId="{53F50927-A356-4BFB-929A-8B55A1A47AA2}" dt="2022-02-07T15:28:24.444" v="175" actId="14100"/>
          <ac:grpSpMkLst>
            <pc:docMk/>
            <pc:sldMk cId="4279695970" sldId="456"/>
            <ac:grpSpMk id="27" creationId="{485138B6-25BE-4409-8CC4-1B5787C6234A}"/>
          </ac:grpSpMkLst>
        </pc:grpChg>
        <pc:grpChg chg="mod">
          <ac:chgData name="Zimmermann Fiona" userId="95119e45-33db-49ed-9c0d-d18137993e63" providerId="ADAL" clId="{53F50927-A356-4BFB-929A-8B55A1A47AA2}" dt="2022-02-07T15:28:24.444" v="175" actId="14100"/>
          <ac:grpSpMkLst>
            <pc:docMk/>
            <pc:sldMk cId="4279695970" sldId="456"/>
            <ac:grpSpMk id="28" creationId="{58FC888B-536F-43F4-A980-31369E2FED28}"/>
          </ac:grpSpMkLst>
        </pc:grpChg>
        <pc:grpChg chg="mod">
          <ac:chgData name="Zimmermann Fiona" userId="95119e45-33db-49ed-9c0d-d18137993e63" providerId="ADAL" clId="{53F50927-A356-4BFB-929A-8B55A1A47AA2}" dt="2022-02-07T15:28:24.444" v="175" actId="14100"/>
          <ac:grpSpMkLst>
            <pc:docMk/>
            <pc:sldMk cId="4279695970" sldId="456"/>
            <ac:grpSpMk id="29" creationId="{C5FBF6C1-A82C-40D3-9945-E8D2D0DD608F}"/>
          </ac:grpSpMkLst>
        </pc:grpChg>
        <pc:cxnChg chg="mod">
          <ac:chgData name="Zimmermann Fiona" userId="95119e45-33db-49ed-9c0d-d18137993e63" providerId="ADAL" clId="{53F50927-A356-4BFB-929A-8B55A1A47AA2}" dt="2022-02-07T15:28:24.444" v="175" actId="14100"/>
          <ac:cxnSpMkLst>
            <pc:docMk/>
            <pc:sldMk cId="4279695970" sldId="456"/>
            <ac:cxnSpMk id="84" creationId="{1AE27D30-0EDB-4077-BB1F-B35D18108BFC}"/>
          </ac:cxnSpMkLst>
        </pc:cxnChg>
        <pc:cxnChg chg="mod">
          <ac:chgData name="Zimmermann Fiona" userId="95119e45-33db-49ed-9c0d-d18137993e63" providerId="ADAL" clId="{53F50927-A356-4BFB-929A-8B55A1A47AA2}" dt="2022-02-07T15:28:24.444" v="175" actId="14100"/>
          <ac:cxnSpMkLst>
            <pc:docMk/>
            <pc:sldMk cId="4279695970" sldId="456"/>
            <ac:cxnSpMk id="85" creationId="{6D3472BE-6123-42D0-B5E2-125A4BA271FE}"/>
          </ac:cxnSpMkLst>
        </pc:cxnChg>
        <pc:cxnChg chg="mod">
          <ac:chgData name="Zimmermann Fiona" userId="95119e45-33db-49ed-9c0d-d18137993e63" providerId="ADAL" clId="{53F50927-A356-4BFB-929A-8B55A1A47AA2}" dt="2022-02-07T15:28:24.444" v="175" actId="14100"/>
          <ac:cxnSpMkLst>
            <pc:docMk/>
            <pc:sldMk cId="4279695970" sldId="456"/>
            <ac:cxnSpMk id="86" creationId="{1A665B40-2890-425A-9F02-9F32A5ECE286}"/>
          </ac:cxnSpMkLst>
        </pc:cxnChg>
        <pc:cxnChg chg="mod">
          <ac:chgData name="Zimmermann Fiona" userId="95119e45-33db-49ed-9c0d-d18137993e63" providerId="ADAL" clId="{53F50927-A356-4BFB-929A-8B55A1A47AA2}" dt="2022-02-07T15:28:24.444" v="175" actId="14100"/>
          <ac:cxnSpMkLst>
            <pc:docMk/>
            <pc:sldMk cId="4279695970" sldId="456"/>
            <ac:cxnSpMk id="87" creationId="{823C6BA6-0DB0-4D48-8D9D-35D95E3664B3}"/>
          </ac:cxnSpMkLst>
        </pc:cxnChg>
        <pc:cxnChg chg="mod">
          <ac:chgData name="Zimmermann Fiona" userId="95119e45-33db-49ed-9c0d-d18137993e63" providerId="ADAL" clId="{53F50927-A356-4BFB-929A-8B55A1A47AA2}" dt="2022-02-07T15:28:24.444" v="175" actId="14100"/>
          <ac:cxnSpMkLst>
            <pc:docMk/>
            <pc:sldMk cId="4279695970" sldId="456"/>
            <ac:cxnSpMk id="88" creationId="{A1473077-D852-4507-952E-21ED68A679D5}"/>
          </ac:cxnSpMkLst>
        </pc:cxnChg>
        <pc:cxnChg chg="mod">
          <ac:chgData name="Zimmermann Fiona" userId="95119e45-33db-49ed-9c0d-d18137993e63" providerId="ADAL" clId="{53F50927-A356-4BFB-929A-8B55A1A47AA2}" dt="2022-02-07T15:28:24.444" v="175" actId="14100"/>
          <ac:cxnSpMkLst>
            <pc:docMk/>
            <pc:sldMk cId="4279695970" sldId="456"/>
            <ac:cxnSpMk id="89" creationId="{464C3531-F8DD-4D91-96C8-CC87F6C3CCAD}"/>
          </ac:cxnSpMkLst>
        </pc:cxnChg>
      </pc:sldChg>
      <pc:sldChg chg="modSp mod">
        <pc:chgData name="Zimmermann Fiona" userId="95119e45-33db-49ed-9c0d-d18137993e63" providerId="ADAL" clId="{53F50927-A356-4BFB-929A-8B55A1A47AA2}" dt="2022-02-07T15:45:05.954" v="718" actId="21"/>
        <pc:sldMkLst>
          <pc:docMk/>
          <pc:sldMk cId="18969936" sldId="457"/>
        </pc:sldMkLst>
        <pc:spChg chg="mod">
          <ac:chgData name="Zimmermann Fiona" userId="95119e45-33db-49ed-9c0d-d18137993e63" providerId="ADAL" clId="{53F50927-A356-4BFB-929A-8B55A1A47AA2}" dt="2022-02-07T15:39:37.739" v="452" actId="1076"/>
          <ac:spMkLst>
            <pc:docMk/>
            <pc:sldMk cId="18969936" sldId="457"/>
            <ac:spMk id="2" creationId="{3D755886-FED8-4AD0-A510-9B884356B64B}"/>
          </ac:spMkLst>
        </pc:spChg>
        <pc:spChg chg="mod">
          <ac:chgData name="Zimmermann Fiona" userId="95119e45-33db-49ed-9c0d-d18137993e63" providerId="ADAL" clId="{53F50927-A356-4BFB-929A-8B55A1A47AA2}" dt="2022-02-07T15:45:05.954" v="718" actId="21"/>
          <ac:spMkLst>
            <pc:docMk/>
            <pc:sldMk cId="18969936" sldId="457"/>
            <ac:spMk id="3" creationId="{E9EB53AD-8182-4735-87DD-B69538F2E7FD}"/>
          </ac:spMkLst>
        </pc:spChg>
      </pc:sldChg>
      <pc:sldChg chg="new del">
        <pc:chgData name="Zimmermann Fiona" userId="95119e45-33db-49ed-9c0d-d18137993e63" providerId="ADAL" clId="{53F50927-A356-4BFB-929A-8B55A1A47AA2}" dt="2022-02-07T15:36:10.793" v="324" actId="47"/>
        <pc:sldMkLst>
          <pc:docMk/>
          <pc:sldMk cId="125921339" sldId="458"/>
        </pc:sldMkLst>
      </pc:sldChg>
      <pc:sldChg chg="modSp mod ord">
        <pc:chgData name="Zimmermann Fiona" userId="95119e45-33db-49ed-9c0d-d18137993e63" providerId="ADAL" clId="{53F50927-A356-4BFB-929A-8B55A1A47AA2}" dt="2022-02-07T15:34:23.142" v="277"/>
        <pc:sldMkLst>
          <pc:docMk/>
          <pc:sldMk cId="2890501694" sldId="459"/>
        </pc:sldMkLst>
        <pc:spChg chg="mod">
          <ac:chgData name="Zimmermann Fiona" userId="95119e45-33db-49ed-9c0d-d18137993e63" providerId="ADAL" clId="{53F50927-A356-4BFB-929A-8B55A1A47AA2}" dt="2022-02-07T15:32:46.648" v="238" actId="14100"/>
          <ac:spMkLst>
            <pc:docMk/>
            <pc:sldMk cId="2890501694" sldId="459"/>
            <ac:spMk id="2" creationId="{3D755886-FED8-4AD0-A510-9B884356B64B}"/>
          </ac:spMkLst>
        </pc:spChg>
        <pc:spChg chg="mod">
          <ac:chgData name="Zimmermann Fiona" userId="95119e45-33db-49ed-9c0d-d18137993e63" providerId="ADAL" clId="{53F50927-A356-4BFB-929A-8B55A1A47AA2}" dt="2022-02-07T15:34:13.216" v="275" actId="20577"/>
          <ac:spMkLst>
            <pc:docMk/>
            <pc:sldMk cId="2890501694" sldId="459"/>
            <ac:spMk id="3" creationId="{E9EB53AD-8182-4735-87DD-B69538F2E7FD}"/>
          </ac:spMkLst>
        </pc:spChg>
      </pc:sldChg>
      <pc:sldChg chg="modSp mod">
        <pc:chgData name="Zimmermann Fiona" userId="95119e45-33db-49ed-9c0d-d18137993e63" providerId="ADAL" clId="{53F50927-A356-4BFB-929A-8B55A1A47AA2}" dt="2022-02-07T15:45:16.067" v="722" actId="20577"/>
        <pc:sldMkLst>
          <pc:docMk/>
          <pc:sldMk cId="4099276005" sldId="460"/>
        </pc:sldMkLst>
        <pc:spChg chg="mod">
          <ac:chgData name="Zimmermann Fiona" userId="95119e45-33db-49ed-9c0d-d18137993e63" providerId="ADAL" clId="{53F50927-A356-4BFB-929A-8B55A1A47AA2}" dt="2022-02-07T15:45:16.067" v="722" actId="20577"/>
          <ac:spMkLst>
            <pc:docMk/>
            <pc:sldMk cId="4099276005" sldId="460"/>
            <ac:spMk id="3" creationId="{E9EB53AD-8182-4735-87DD-B69538F2E7FD}"/>
          </ac:spMkLst>
        </pc:spChg>
      </pc:sldChg>
      <pc:sldChg chg="modSp add mod">
        <pc:chgData name="Zimmermann Fiona" userId="95119e45-33db-49ed-9c0d-d18137993e63" providerId="ADAL" clId="{53F50927-A356-4BFB-929A-8B55A1A47AA2}" dt="2022-02-07T15:45:48.257" v="748" actId="12"/>
        <pc:sldMkLst>
          <pc:docMk/>
          <pc:sldMk cId="3662712934" sldId="461"/>
        </pc:sldMkLst>
        <pc:spChg chg="mod">
          <ac:chgData name="Zimmermann Fiona" userId="95119e45-33db-49ed-9c0d-d18137993e63" providerId="ADAL" clId="{53F50927-A356-4BFB-929A-8B55A1A47AA2}" dt="2022-02-07T15:45:34.882" v="723" actId="20577"/>
          <ac:spMkLst>
            <pc:docMk/>
            <pc:sldMk cId="3662712934" sldId="461"/>
            <ac:spMk id="2" creationId="{3D755886-FED8-4AD0-A510-9B884356B64B}"/>
          </ac:spMkLst>
        </pc:spChg>
        <pc:spChg chg="mod">
          <ac:chgData name="Zimmermann Fiona" userId="95119e45-33db-49ed-9c0d-d18137993e63" providerId="ADAL" clId="{53F50927-A356-4BFB-929A-8B55A1A47AA2}" dt="2022-02-07T15:45:48.257" v="748" actId="12"/>
          <ac:spMkLst>
            <pc:docMk/>
            <pc:sldMk cId="3662712934" sldId="461"/>
            <ac:spMk id="3" creationId="{E9EB53AD-8182-4735-87DD-B69538F2E7FD}"/>
          </ac:spMkLst>
        </pc:spChg>
      </pc:sldChg>
      <pc:sldChg chg="modSp add mod ord">
        <pc:chgData name="Zimmermann Fiona" userId="95119e45-33db-49ed-9c0d-d18137993e63" providerId="ADAL" clId="{53F50927-A356-4BFB-929A-8B55A1A47AA2}" dt="2022-02-07T15:59:49.604" v="1035" actId="1076"/>
        <pc:sldMkLst>
          <pc:docMk/>
          <pc:sldMk cId="2026854099" sldId="462"/>
        </pc:sldMkLst>
        <pc:spChg chg="mod">
          <ac:chgData name="Zimmermann Fiona" userId="95119e45-33db-49ed-9c0d-d18137993e63" providerId="ADAL" clId="{53F50927-A356-4BFB-929A-8B55A1A47AA2}" dt="2022-02-07T15:59:43.268" v="1034" actId="20577"/>
          <ac:spMkLst>
            <pc:docMk/>
            <pc:sldMk cId="2026854099" sldId="462"/>
            <ac:spMk id="2" creationId="{3D755886-FED8-4AD0-A510-9B884356B64B}"/>
          </ac:spMkLst>
        </pc:spChg>
        <pc:spChg chg="mod">
          <ac:chgData name="Zimmermann Fiona" userId="95119e45-33db-49ed-9c0d-d18137993e63" providerId="ADAL" clId="{53F50927-A356-4BFB-929A-8B55A1A47AA2}" dt="2022-02-07T15:59:49.604" v="1035" actId="1076"/>
          <ac:spMkLst>
            <pc:docMk/>
            <pc:sldMk cId="2026854099" sldId="462"/>
            <ac:spMk id="3" creationId="{E9EB53AD-8182-4735-87DD-B69538F2E7FD}"/>
          </ac:spMkLst>
        </pc:spChg>
      </pc:sldChg>
      <pc:sldChg chg="modSp add mod">
        <pc:chgData name="Zimmermann Fiona" userId="95119e45-33db-49ed-9c0d-d18137993e63" providerId="ADAL" clId="{53F50927-A356-4BFB-929A-8B55A1A47AA2}" dt="2022-02-07T15:55:16.242" v="976" actId="20577"/>
        <pc:sldMkLst>
          <pc:docMk/>
          <pc:sldMk cId="2183620615" sldId="463"/>
        </pc:sldMkLst>
        <pc:spChg chg="mod">
          <ac:chgData name="Zimmermann Fiona" userId="95119e45-33db-49ed-9c0d-d18137993e63" providerId="ADAL" clId="{53F50927-A356-4BFB-929A-8B55A1A47AA2}" dt="2022-02-07T15:54:04.782" v="921" actId="14100"/>
          <ac:spMkLst>
            <pc:docMk/>
            <pc:sldMk cId="2183620615" sldId="463"/>
            <ac:spMk id="2" creationId="{3D755886-FED8-4AD0-A510-9B884356B64B}"/>
          </ac:spMkLst>
        </pc:spChg>
        <pc:spChg chg="mod">
          <ac:chgData name="Zimmermann Fiona" userId="95119e45-33db-49ed-9c0d-d18137993e63" providerId="ADAL" clId="{53F50927-A356-4BFB-929A-8B55A1A47AA2}" dt="2022-02-07T15:55:16.242" v="976" actId="20577"/>
          <ac:spMkLst>
            <pc:docMk/>
            <pc:sldMk cId="2183620615" sldId="463"/>
            <ac:spMk id="3" creationId="{E9EB53AD-8182-4735-87DD-B69538F2E7FD}"/>
          </ac:spMkLst>
        </pc:spChg>
      </pc:sldChg>
      <pc:sldChg chg="modSp add mod ord">
        <pc:chgData name="Zimmermann Fiona" userId="95119e45-33db-49ed-9c0d-d18137993e63" providerId="ADAL" clId="{53F50927-A356-4BFB-929A-8B55A1A47AA2}" dt="2022-02-07T16:13:07.829" v="1599"/>
        <pc:sldMkLst>
          <pc:docMk/>
          <pc:sldMk cId="460743052" sldId="464"/>
        </pc:sldMkLst>
        <pc:spChg chg="mod">
          <ac:chgData name="Zimmermann Fiona" userId="95119e45-33db-49ed-9c0d-d18137993e63" providerId="ADAL" clId="{53F50927-A356-4BFB-929A-8B55A1A47AA2}" dt="2022-02-07T16:09:20.692" v="1440" actId="20577"/>
          <ac:spMkLst>
            <pc:docMk/>
            <pc:sldMk cId="460743052" sldId="464"/>
            <ac:spMk id="2" creationId="{3D755886-FED8-4AD0-A510-9B884356B64B}"/>
          </ac:spMkLst>
        </pc:spChg>
        <pc:spChg chg="mod">
          <ac:chgData name="Zimmermann Fiona" userId="95119e45-33db-49ed-9c0d-d18137993e63" providerId="ADAL" clId="{53F50927-A356-4BFB-929A-8B55A1A47AA2}" dt="2022-02-07T16:09:49.291" v="1450" actId="1076"/>
          <ac:spMkLst>
            <pc:docMk/>
            <pc:sldMk cId="460743052" sldId="464"/>
            <ac:spMk id="3" creationId="{E9EB53AD-8182-4735-87DD-B69538F2E7FD}"/>
          </ac:spMkLst>
        </pc:spChg>
      </pc:sldChg>
      <pc:sldChg chg="add">
        <pc:chgData name="Zimmermann Fiona" userId="95119e45-33db-49ed-9c0d-d18137993e63" providerId="ADAL" clId="{53F50927-A356-4BFB-929A-8B55A1A47AA2}" dt="2022-02-07T15:39:26.932" v="450"/>
        <pc:sldMkLst>
          <pc:docMk/>
          <pc:sldMk cId="1983631958" sldId="465"/>
        </pc:sldMkLst>
      </pc:sldChg>
      <pc:sldChg chg="modSp mod ord">
        <pc:chgData name="Zimmermann Fiona" userId="95119e45-33db-49ed-9c0d-d18137993e63" providerId="ADAL" clId="{53F50927-A356-4BFB-929A-8B55A1A47AA2}" dt="2022-02-07T16:13:10.061" v="1601"/>
        <pc:sldMkLst>
          <pc:docMk/>
          <pc:sldMk cId="2582983399" sldId="466"/>
        </pc:sldMkLst>
        <pc:spChg chg="mod">
          <ac:chgData name="Zimmermann Fiona" userId="95119e45-33db-49ed-9c0d-d18137993e63" providerId="ADAL" clId="{53F50927-A356-4BFB-929A-8B55A1A47AA2}" dt="2022-02-07T15:56:48.220" v="981" actId="1076"/>
          <ac:spMkLst>
            <pc:docMk/>
            <pc:sldMk cId="2582983399" sldId="466"/>
            <ac:spMk id="4" creationId="{F31C3DD5-33BF-4A4B-B633-61A4B43F358D}"/>
          </ac:spMkLst>
        </pc:spChg>
        <pc:spChg chg="mod">
          <ac:chgData name="Zimmermann Fiona" userId="95119e45-33db-49ed-9c0d-d18137993e63" providerId="ADAL" clId="{53F50927-A356-4BFB-929A-8B55A1A47AA2}" dt="2022-02-07T15:57:21.884" v="986" actId="207"/>
          <ac:spMkLst>
            <pc:docMk/>
            <pc:sldMk cId="2582983399" sldId="466"/>
            <ac:spMk id="7" creationId="{BD243F0D-6941-49FC-8CA6-9E094FDE24AC}"/>
          </ac:spMkLst>
        </pc:spChg>
        <pc:spChg chg="mod">
          <ac:chgData name="Zimmermann Fiona" userId="95119e45-33db-49ed-9c0d-d18137993e63" providerId="ADAL" clId="{53F50927-A356-4BFB-929A-8B55A1A47AA2}" dt="2022-02-07T15:57:24.863" v="987" actId="207"/>
          <ac:spMkLst>
            <pc:docMk/>
            <pc:sldMk cId="2582983399" sldId="466"/>
            <ac:spMk id="8" creationId="{972CD994-0B13-433D-8269-41FF8E898531}"/>
          </ac:spMkLst>
        </pc:spChg>
        <pc:spChg chg="mod">
          <ac:chgData name="Zimmermann Fiona" userId="95119e45-33db-49ed-9c0d-d18137993e63" providerId="ADAL" clId="{53F50927-A356-4BFB-929A-8B55A1A47AA2}" dt="2022-02-07T15:57:27.265" v="988" actId="207"/>
          <ac:spMkLst>
            <pc:docMk/>
            <pc:sldMk cId="2582983399" sldId="466"/>
            <ac:spMk id="9" creationId="{58604137-0C3D-457E-911B-343CF917DC2D}"/>
          </ac:spMkLst>
        </pc:spChg>
      </pc:sldChg>
      <pc:sldChg chg="modSp mod ord">
        <pc:chgData name="Zimmermann Fiona" userId="95119e45-33db-49ed-9c0d-d18137993e63" providerId="ADAL" clId="{53F50927-A356-4BFB-929A-8B55A1A47AA2}" dt="2022-02-07T16:13:11.350" v="1603"/>
        <pc:sldMkLst>
          <pc:docMk/>
          <pc:sldMk cId="2441462371" sldId="467"/>
        </pc:sldMkLst>
        <pc:spChg chg="mod">
          <ac:chgData name="Zimmermann Fiona" userId="95119e45-33db-49ed-9c0d-d18137993e63" providerId="ADAL" clId="{53F50927-A356-4BFB-929A-8B55A1A47AA2}" dt="2022-02-07T15:56:57.084" v="982" actId="108"/>
          <ac:spMkLst>
            <pc:docMk/>
            <pc:sldMk cId="2441462371" sldId="467"/>
            <ac:spMk id="4" creationId="{46F78771-B819-45CB-8875-EFC60E008EE0}"/>
          </ac:spMkLst>
        </pc:spChg>
        <pc:spChg chg="mod">
          <ac:chgData name="Zimmermann Fiona" userId="95119e45-33db-49ed-9c0d-d18137993e63" providerId="ADAL" clId="{53F50927-A356-4BFB-929A-8B55A1A47AA2}" dt="2022-02-07T15:57:10.639" v="983" actId="207"/>
          <ac:spMkLst>
            <pc:docMk/>
            <pc:sldMk cId="2441462371" sldId="467"/>
            <ac:spMk id="5" creationId="{82E7FBC2-0ECB-4396-934E-DC3BFACF76F9}"/>
          </ac:spMkLst>
        </pc:spChg>
        <pc:spChg chg="mod">
          <ac:chgData name="Zimmermann Fiona" userId="95119e45-33db-49ed-9c0d-d18137993e63" providerId="ADAL" clId="{53F50927-A356-4BFB-929A-8B55A1A47AA2}" dt="2022-02-07T15:57:14.568" v="984" actId="207"/>
          <ac:spMkLst>
            <pc:docMk/>
            <pc:sldMk cId="2441462371" sldId="467"/>
            <ac:spMk id="6" creationId="{ED3B8AB5-6855-479B-8E64-E317BA8BBE59}"/>
          </ac:spMkLst>
        </pc:spChg>
        <pc:spChg chg="mod">
          <ac:chgData name="Zimmermann Fiona" userId="95119e45-33db-49ed-9c0d-d18137993e63" providerId="ADAL" clId="{53F50927-A356-4BFB-929A-8B55A1A47AA2}" dt="2022-02-07T15:57:17.304" v="985" actId="207"/>
          <ac:spMkLst>
            <pc:docMk/>
            <pc:sldMk cId="2441462371" sldId="467"/>
            <ac:spMk id="7" creationId="{77161896-7282-4E37-B1FD-4FD3A9CB4149}"/>
          </ac:spMkLst>
        </pc:spChg>
      </pc:sldChg>
      <pc:sldChg chg="modSp mod">
        <pc:chgData name="Zimmermann Fiona" userId="95119e45-33db-49ed-9c0d-d18137993e63" providerId="ADAL" clId="{53F50927-A356-4BFB-929A-8B55A1A47AA2}" dt="2022-02-07T16:18:51.018" v="1704" actId="108"/>
        <pc:sldMkLst>
          <pc:docMk/>
          <pc:sldMk cId="4191190395" sldId="468"/>
        </pc:sldMkLst>
        <pc:spChg chg="mod">
          <ac:chgData name="Zimmermann Fiona" userId="95119e45-33db-49ed-9c0d-d18137993e63" providerId="ADAL" clId="{53F50927-A356-4BFB-929A-8B55A1A47AA2}" dt="2022-02-07T16:16:43.331" v="1691" actId="14100"/>
          <ac:spMkLst>
            <pc:docMk/>
            <pc:sldMk cId="4191190395" sldId="468"/>
            <ac:spMk id="2" creationId="{3D755886-FED8-4AD0-A510-9B884356B64B}"/>
          </ac:spMkLst>
        </pc:spChg>
        <pc:spChg chg="mod">
          <ac:chgData name="Zimmermann Fiona" userId="95119e45-33db-49ed-9c0d-d18137993e63" providerId="ADAL" clId="{53F50927-A356-4BFB-929A-8B55A1A47AA2}" dt="2022-02-07T16:18:51.018" v="1704" actId="108"/>
          <ac:spMkLst>
            <pc:docMk/>
            <pc:sldMk cId="4191190395" sldId="468"/>
            <ac:spMk id="3" creationId="{E9EB53AD-8182-4735-87DD-B69538F2E7FD}"/>
          </ac:spMkLst>
        </pc:spChg>
      </pc:sldChg>
      <pc:sldChg chg="addSp delSp modSp mod">
        <pc:chgData name="Zimmermann Fiona" userId="95119e45-33db-49ed-9c0d-d18137993e63" providerId="ADAL" clId="{53F50927-A356-4BFB-929A-8B55A1A47AA2}" dt="2022-02-07T16:16:03.057" v="1657" actId="207"/>
        <pc:sldMkLst>
          <pc:docMk/>
          <pc:sldMk cId="3132251218" sldId="469"/>
        </pc:sldMkLst>
        <pc:spChg chg="mod">
          <ac:chgData name="Zimmermann Fiona" userId="95119e45-33db-49ed-9c0d-d18137993e63" providerId="ADAL" clId="{53F50927-A356-4BFB-929A-8B55A1A47AA2}" dt="2022-02-07T16:14:31.012" v="1637" actId="14100"/>
          <ac:spMkLst>
            <pc:docMk/>
            <pc:sldMk cId="3132251218" sldId="469"/>
            <ac:spMk id="2" creationId="{3D755886-FED8-4AD0-A510-9B884356B64B}"/>
          </ac:spMkLst>
        </pc:spChg>
        <pc:spChg chg="del">
          <ac:chgData name="Zimmermann Fiona" userId="95119e45-33db-49ed-9c0d-d18137993e63" providerId="ADAL" clId="{53F50927-A356-4BFB-929A-8B55A1A47AA2}" dt="2022-02-07T16:14:42.255" v="1642" actId="478"/>
          <ac:spMkLst>
            <pc:docMk/>
            <pc:sldMk cId="3132251218" sldId="469"/>
            <ac:spMk id="3" creationId="{E9EB53AD-8182-4735-87DD-B69538F2E7FD}"/>
          </ac:spMkLst>
        </pc:spChg>
        <pc:spChg chg="add mod">
          <ac:chgData name="Zimmermann Fiona" userId="95119e45-33db-49ed-9c0d-d18137993e63" providerId="ADAL" clId="{53F50927-A356-4BFB-929A-8B55A1A47AA2}" dt="2022-02-07T16:16:03.057" v="1657" actId="207"/>
          <ac:spMkLst>
            <pc:docMk/>
            <pc:sldMk cId="3132251218" sldId="469"/>
            <ac:spMk id="4" creationId="{BDA9A37A-6D63-4A47-8711-11ED2C8B3133}"/>
          </ac:spMkLst>
        </pc:spChg>
      </pc:sldChg>
      <pc:sldChg chg="new del">
        <pc:chgData name="Zimmermann Fiona" userId="95119e45-33db-49ed-9c0d-d18137993e63" providerId="ADAL" clId="{53F50927-A356-4BFB-929A-8B55A1A47AA2}" dt="2022-02-07T16:18:53.958" v="1705" actId="47"/>
        <pc:sldMkLst>
          <pc:docMk/>
          <pc:sldMk cId="3974197543" sldId="470"/>
        </pc:sldMkLst>
      </pc:sldChg>
      <pc:sldChg chg="modSp mod">
        <pc:chgData name="Zimmermann Fiona" userId="95119e45-33db-49ed-9c0d-d18137993e63" providerId="ADAL" clId="{53F50927-A356-4BFB-929A-8B55A1A47AA2}" dt="2022-02-07T16:19:03.867" v="1707" actId="255"/>
        <pc:sldMkLst>
          <pc:docMk/>
          <pc:sldMk cId="2878391471" sldId="471"/>
        </pc:sldMkLst>
        <pc:spChg chg="mod">
          <ac:chgData name="Zimmermann Fiona" userId="95119e45-33db-49ed-9c0d-d18137993e63" providerId="ADAL" clId="{53F50927-A356-4BFB-929A-8B55A1A47AA2}" dt="2022-02-07T16:18:12.620" v="1697" actId="108"/>
          <ac:spMkLst>
            <pc:docMk/>
            <pc:sldMk cId="2878391471" sldId="471"/>
            <ac:spMk id="2" creationId="{B240315E-0982-411D-882B-48B9F8BDEA6B}"/>
          </ac:spMkLst>
        </pc:spChg>
        <pc:spChg chg="mod">
          <ac:chgData name="Zimmermann Fiona" userId="95119e45-33db-49ed-9c0d-d18137993e63" providerId="ADAL" clId="{53F50927-A356-4BFB-929A-8B55A1A47AA2}" dt="2022-02-07T16:19:03.867" v="1707" actId="255"/>
          <ac:spMkLst>
            <pc:docMk/>
            <pc:sldMk cId="2878391471" sldId="471"/>
            <ac:spMk id="3" creationId="{557431CA-2DFC-49BF-B1C4-E063E9BBE4EF}"/>
          </ac:spMkLst>
        </pc:spChg>
      </pc:sldChg>
      <pc:sldChg chg="delSp modSp mod">
        <pc:chgData name="Zimmermann Fiona" userId="95119e45-33db-49ed-9c0d-d18137993e63" providerId="ADAL" clId="{53F50927-A356-4BFB-929A-8B55A1A47AA2}" dt="2022-02-07T16:22:56.390" v="1756" actId="478"/>
        <pc:sldMkLst>
          <pc:docMk/>
          <pc:sldMk cId="1387210037" sldId="472"/>
        </pc:sldMkLst>
        <pc:spChg chg="mod">
          <ac:chgData name="Zimmermann Fiona" userId="95119e45-33db-49ed-9c0d-d18137993e63" providerId="ADAL" clId="{53F50927-A356-4BFB-929A-8B55A1A47AA2}" dt="2022-02-07T16:18:16.381" v="1698" actId="108"/>
          <ac:spMkLst>
            <pc:docMk/>
            <pc:sldMk cId="1387210037" sldId="472"/>
            <ac:spMk id="2" creationId="{B240315E-0982-411D-882B-48B9F8BDEA6B}"/>
          </ac:spMkLst>
        </pc:spChg>
        <pc:spChg chg="mod">
          <ac:chgData name="Zimmermann Fiona" userId="95119e45-33db-49ed-9c0d-d18137993e63" providerId="ADAL" clId="{53F50927-A356-4BFB-929A-8B55A1A47AA2}" dt="2022-02-07T16:19:21.066" v="1708" actId="108"/>
          <ac:spMkLst>
            <pc:docMk/>
            <pc:sldMk cId="1387210037" sldId="472"/>
            <ac:spMk id="3" creationId="{557431CA-2DFC-49BF-B1C4-E063E9BBE4EF}"/>
          </ac:spMkLst>
        </pc:spChg>
        <pc:spChg chg="del mod">
          <ac:chgData name="Zimmermann Fiona" userId="95119e45-33db-49ed-9c0d-d18137993e63" providerId="ADAL" clId="{53F50927-A356-4BFB-929A-8B55A1A47AA2}" dt="2022-02-07T16:22:55.344" v="1755" actId="478"/>
          <ac:spMkLst>
            <pc:docMk/>
            <pc:sldMk cId="1387210037" sldId="472"/>
            <ac:spMk id="9" creationId="{B1AD0E69-8C6A-4D8D-9D1A-ACA2C529E021}"/>
          </ac:spMkLst>
        </pc:spChg>
        <pc:spChg chg="del mod">
          <ac:chgData name="Zimmermann Fiona" userId="95119e45-33db-49ed-9c0d-d18137993e63" providerId="ADAL" clId="{53F50927-A356-4BFB-929A-8B55A1A47AA2}" dt="2022-02-07T16:22:56.390" v="1756" actId="478"/>
          <ac:spMkLst>
            <pc:docMk/>
            <pc:sldMk cId="1387210037" sldId="472"/>
            <ac:spMk id="10" creationId="{13D9C7A5-CA43-4165-8885-EE4E115DC054}"/>
          </ac:spMkLst>
        </pc:spChg>
      </pc:sldChg>
      <pc:sldChg chg="modSp mod">
        <pc:chgData name="Zimmermann Fiona" userId="95119e45-33db-49ed-9c0d-d18137993e63" providerId="ADAL" clId="{53F50927-A356-4BFB-929A-8B55A1A47AA2}" dt="2022-02-07T16:19:35.099" v="1711" actId="108"/>
        <pc:sldMkLst>
          <pc:docMk/>
          <pc:sldMk cId="2771636554" sldId="473"/>
        </pc:sldMkLst>
        <pc:spChg chg="mod">
          <ac:chgData name="Zimmermann Fiona" userId="95119e45-33db-49ed-9c0d-d18137993e63" providerId="ADAL" clId="{53F50927-A356-4BFB-929A-8B55A1A47AA2}" dt="2022-02-07T16:18:20.020" v="1699" actId="108"/>
          <ac:spMkLst>
            <pc:docMk/>
            <pc:sldMk cId="2771636554" sldId="473"/>
            <ac:spMk id="2" creationId="{B240315E-0982-411D-882B-48B9F8BDEA6B}"/>
          </ac:spMkLst>
        </pc:spChg>
        <pc:spChg chg="mod">
          <ac:chgData name="Zimmermann Fiona" userId="95119e45-33db-49ed-9c0d-d18137993e63" providerId="ADAL" clId="{53F50927-A356-4BFB-929A-8B55A1A47AA2}" dt="2022-02-07T16:19:35.099" v="1711" actId="108"/>
          <ac:spMkLst>
            <pc:docMk/>
            <pc:sldMk cId="2771636554" sldId="473"/>
            <ac:spMk id="3" creationId="{557431CA-2DFC-49BF-B1C4-E063E9BBE4EF}"/>
          </ac:spMkLst>
        </pc:spChg>
        <pc:spChg chg="mod">
          <ac:chgData name="Zimmermann Fiona" userId="95119e45-33db-49ed-9c0d-d18137993e63" providerId="ADAL" clId="{53F50927-A356-4BFB-929A-8B55A1A47AA2}" dt="2022-02-07T16:19:27.129" v="1709" actId="108"/>
          <ac:spMkLst>
            <pc:docMk/>
            <pc:sldMk cId="2771636554" sldId="473"/>
            <ac:spMk id="4" creationId="{6E8EE280-C81D-403D-B81C-DA9ED68914A1}"/>
          </ac:spMkLst>
        </pc:spChg>
      </pc:sldChg>
      <pc:sldChg chg="modSp mod">
        <pc:chgData name="Zimmermann Fiona" userId="95119e45-33db-49ed-9c0d-d18137993e63" providerId="ADAL" clId="{53F50927-A356-4BFB-929A-8B55A1A47AA2}" dt="2022-02-07T16:19:44.811" v="1714" actId="207"/>
        <pc:sldMkLst>
          <pc:docMk/>
          <pc:sldMk cId="3461945847" sldId="474"/>
        </pc:sldMkLst>
        <pc:spChg chg="mod">
          <ac:chgData name="Zimmermann Fiona" userId="95119e45-33db-49ed-9c0d-d18137993e63" providerId="ADAL" clId="{53F50927-A356-4BFB-929A-8B55A1A47AA2}" dt="2022-02-07T16:18:23.933" v="1700" actId="108"/>
          <ac:spMkLst>
            <pc:docMk/>
            <pc:sldMk cId="3461945847" sldId="474"/>
            <ac:spMk id="2" creationId="{C3B2728A-4ED5-4414-900A-2EE10FD1B49E}"/>
          </ac:spMkLst>
        </pc:spChg>
        <pc:spChg chg="mod">
          <ac:chgData name="Zimmermann Fiona" userId="95119e45-33db-49ed-9c0d-d18137993e63" providerId="ADAL" clId="{53F50927-A356-4BFB-929A-8B55A1A47AA2}" dt="2022-02-07T16:19:44.811" v="1714" actId="207"/>
          <ac:spMkLst>
            <pc:docMk/>
            <pc:sldMk cId="3461945847" sldId="474"/>
            <ac:spMk id="3" creationId="{6EE99155-7800-47E4-BE95-CCEF6AA0B4C3}"/>
          </ac:spMkLst>
        </pc:spChg>
      </pc:sldChg>
      <pc:sldChg chg="modSp mod">
        <pc:chgData name="Zimmermann Fiona" userId="95119e45-33db-49ed-9c0d-d18137993e63" providerId="ADAL" clId="{53F50927-A356-4BFB-929A-8B55A1A47AA2}" dt="2022-02-07T16:20:43.417" v="1724" actId="255"/>
        <pc:sldMkLst>
          <pc:docMk/>
          <pc:sldMk cId="640857005" sldId="475"/>
        </pc:sldMkLst>
        <pc:spChg chg="mod">
          <ac:chgData name="Zimmermann Fiona" userId="95119e45-33db-49ed-9c0d-d18137993e63" providerId="ADAL" clId="{53F50927-A356-4BFB-929A-8B55A1A47AA2}" dt="2022-02-07T16:18:28.791" v="1701" actId="108"/>
          <ac:spMkLst>
            <pc:docMk/>
            <pc:sldMk cId="640857005" sldId="475"/>
            <ac:spMk id="2" creationId="{03489DBA-AD9F-46DE-BED1-A4C4B4AFBDD4}"/>
          </ac:spMkLst>
        </pc:spChg>
        <pc:spChg chg="mod">
          <ac:chgData name="Zimmermann Fiona" userId="95119e45-33db-49ed-9c0d-d18137993e63" providerId="ADAL" clId="{53F50927-A356-4BFB-929A-8B55A1A47AA2}" dt="2022-02-07T16:20:35.130" v="1722" actId="1076"/>
          <ac:spMkLst>
            <pc:docMk/>
            <pc:sldMk cId="640857005" sldId="475"/>
            <ac:spMk id="3" creationId="{88A11AFB-997D-41B1-A23B-3ADD372E68E8}"/>
          </ac:spMkLst>
        </pc:spChg>
        <pc:spChg chg="mod">
          <ac:chgData name="Zimmermann Fiona" userId="95119e45-33db-49ed-9c0d-d18137993e63" providerId="ADAL" clId="{53F50927-A356-4BFB-929A-8B55A1A47AA2}" dt="2022-02-07T16:20:43.417" v="1724" actId="255"/>
          <ac:spMkLst>
            <pc:docMk/>
            <pc:sldMk cId="640857005" sldId="475"/>
            <ac:spMk id="4" creationId="{3E5DEA09-D0BB-439E-8C12-533FA2D001A2}"/>
          </ac:spMkLst>
        </pc:spChg>
      </pc:sldChg>
      <pc:sldChg chg="modSp mod">
        <pc:chgData name="Zimmermann Fiona" userId="95119e45-33db-49ed-9c0d-d18137993e63" providerId="ADAL" clId="{53F50927-A356-4BFB-929A-8B55A1A47AA2}" dt="2022-02-07T16:22:13.762" v="1747" actId="20577"/>
        <pc:sldMkLst>
          <pc:docMk/>
          <pc:sldMk cId="3109090466" sldId="476"/>
        </pc:sldMkLst>
        <pc:spChg chg="mod">
          <ac:chgData name="Zimmermann Fiona" userId="95119e45-33db-49ed-9c0d-d18137993e63" providerId="ADAL" clId="{53F50927-A356-4BFB-929A-8B55A1A47AA2}" dt="2022-02-07T16:18:32.582" v="1702" actId="108"/>
          <ac:spMkLst>
            <pc:docMk/>
            <pc:sldMk cId="3109090466" sldId="476"/>
            <ac:spMk id="2" creationId="{03489DBA-AD9F-46DE-BED1-A4C4B4AFBDD4}"/>
          </ac:spMkLst>
        </pc:spChg>
        <pc:spChg chg="mod">
          <ac:chgData name="Zimmermann Fiona" userId="95119e45-33db-49ed-9c0d-d18137993e63" providerId="ADAL" clId="{53F50927-A356-4BFB-929A-8B55A1A47AA2}" dt="2022-02-07T16:21:15.044" v="1726" actId="108"/>
          <ac:spMkLst>
            <pc:docMk/>
            <pc:sldMk cId="3109090466" sldId="476"/>
            <ac:spMk id="3" creationId="{88A11AFB-997D-41B1-A23B-3ADD372E68E8}"/>
          </ac:spMkLst>
        </pc:spChg>
        <pc:spChg chg="mod">
          <ac:chgData name="Zimmermann Fiona" userId="95119e45-33db-49ed-9c0d-d18137993e63" providerId="ADAL" clId="{53F50927-A356-4BFB-929A-8B55A1A47AA2}" dt="2022-02-07T16:22:13.762" v="1747" actId="20577"/>
          <ac:spMkLst>
            <pc:docMk/>
            <pc:sldMk cId="3109090466" sldId="476"/>
            <ac:spMk id="4" creationId="{3E5DEA09-D0BB-439E-8C12-533FA2D001A2}"/>
          </ac:spMkLst>
        </pc:spChg>
      </pc:sldChg>
    </pc:docChg>
  </pc:docChgLst>
  <pc:docChgLst>
    <pc:chgData name="Zimmermann Fiona" userId="95119e45-33db-49ed-9c0d-d18137993e63" providerId="ADAL" clId="{C1E66907-1C47-42B6-A4A7-15C1A1B53A35}"/>
    <pc:docChg chg="modSld">
      <pc:chgData name="Zimmermann Fiona" userId="95119e45-33db-49ed-9c0d-d18137993e63" providerId="ADAL" clId="{C1E66907-1C47-42B6-A4A7-15C1A1B53A35}" dt="2022-01-20T10:12:57.170" v="3" actId="20577"/>
      <pc:docMkLst>
        <pc:docMk/>
      </pc:docMkLst>
      <pc:sldChg chg="modSp">
        <pc:chgData name="Zimmermann Fiona" userId="95119e45-33db-49ed-9c0d-d18137993e63" providerId="ADAL" clId="{C1E66907-1C47-42B6-A4A7-15C1A1B53A35}" dt="2022-01-20T10:12:57.170" v="3" actId="20577"/>
        <pc:sldMkLst>
          <pc:docMk/>
          <pc:sldMk cId="1922777543" sldId="450"/>
        </pc:sldMkLst>
        <pc:spChg chg="mod">
          <ac:chgData name="Zimmermann Fiona" userId="95119e45-33db-49ed-9c0d-d18137993e63" providerId="ADAL" clId="{C1E66907-1C47-42B6-A4A7-15C1A1B53A35}" dt="2022-01-20T10:12:57.170" v="3" actId="20577"/>
          <ac:spMkLst>
            <pc:docMk/>
            <pc:sldMk cId="1922777543" sldId="450"/>
            <ac:spMk id="30" creationId="{6C014D9C-7E3F-43D2-9C3C-93EE74F1636E}"/>
          </ac:spMkLst>
        </pc:spChg>
      </pc:sldChg>
    </pc:docChg>
  </pc:docChgLst>
  <pc:docChgLst>
    <pc:chgData name="Mastelic Joëlle" userId="S::joelle.mastelic@hes-so.ch::9f902778-7045-4f43-81d1-b4c95782cfae" providerId="AD" clId="Web-{A0371C00-112C-0D80-9DBC-0D09AC30A939}"/>
    <pc:docChg chg="modSld">
      <pc:chgData name="Mastelic Joëlle" userId="S::joelle.mastelic@hes-so.ch::9f902778-7045-4f43-81d1-b4c95782cfae" providerId="AD" clId="Web-{A0371C00-112C-0D80-9DBC-0D09AC30A939}" dt="2022-01-24T14:51:12.726" v="47" actId="20577"/>
      <pc:docMkLst>
        <pc:docMk/>
      </pc:docMkLst>
      <pc:sldChg chg="modSp">
        <pc:chgData name="Mastelic Joëlle" userId="S::joelle.mastelic@hes-so.ch::9f902778-7045-4f43-81d1-b4c95782cfae" providerId="AD" clId="Web-{A0371C00-112C-0D80-9DBC-0D09AC30A939}" dt="2022-01-24T14:50:52.991" v="41" actId="20577"/>
        <pc:sldMkLst>
          <pc:docMk/>
          <pc:sldMk cId="1594741906" sldId="414"/>
        </pc:sldMkLst>
        <pc:spChg chg="mod">
          <ac:chgData name="Mastelic Joëlle" userId="S::joelle.mastelic@hes-so.ch::9f902778-7045-4f43-81d1-b4c95782cfae" providerId="AD" clId="Web-{A0371C00-112C-0D80-9DBC-0D09AC30A939}" dt="2022-01-24T14:50:52.991" v="41" actId="20577"/>
          <ac:spMkLst>
            <pc:docMk/>
            <pc:sldMk cId="1594741906" sldId="414"/>
            <ac:spMk id="83" creationId="{627FCAA9-887D-3A45-BF94-1A1F8CF77751}"/>
          </ac:spMkLst>
        </pc:spChg>
      </pc:sldChg>
      <pc:sldChg chg="modSp">
        <pc:chgData name="Mastelic Joëlle" userId="S::joelle.mastelic@hes-so.ch::9f902778-7045-4f43-81d1-b4c95782cfae" providerId="AD" clId="Web-{A0371C00-112C-0D80-9DBC-0D09AC30A939}" dt="2022-01-24T14:22:02.144" v="13" actId="20577"/>
        <pc:sldMkLst>
          <pc:docMk/>
          <pc:sldMk cId="4045301583" sldId="427"/>
        </pc:sldMkLst>
        <pc:spChg chg="mod">
          <ac:chgData name="Mastelic Joëlle" userId="S::joelle.mastelic@hes-so.ch::9f902778-7045-4f43-81d1-b4c95782cfae" providerId="AD" clId="Web-{A0371C00-112C-0D80-9DBC-0D09AC30A939}" dt="2022-01-24T14:22:02.144" v="13" actId="20577"/>
          <ac:spMkLst>
            <pc:docMk/>
            <pc:sldMk cId="4045301583" sldId="427"/>
            <ac:spMk id="25" creationId="{3C79C8C8-E319-4A75-A5EC-96B91DB05671}"/>
          </ac:spMkLst>
        </pc:spChg>
      </pc:sldChg>
      <pc:sldChg chg="modSp">
        <pc:chgData name="Mastelic Joëlle" userId="S::joelle.mastelic@hes-so.ch::9f902778-7045-4f43-81d1-b4c95782cfae" providerId="AD" clId="Web-{A0371C00-112C-0D80-9DBC-0D09AC30A939}" dt="2022-01-24T14:51:12.726" v="47" actId="20577"/>
        <pc:sldMkLst>
          <pc:docMk/>
          <pc:sldMk cId="912433830" sldId="432"/>
        </pc:sldMkLst>
        <pc:spChg chg="mod">
          <ac:chgData name="Mastelic Joëlle" userId="S::joelle.mastelic@hes-so.ch::9f902778-7045-4f43-81d1-b4c95782cfae" providerId="AD" clId="Web-{A0371C00-112C-0D80-9DBC-0D09AC30A939}" dt="2022-01-24T14:51:12.726" v="47" actId="20577"/>
          <ac:spMkLst>
            <pc:docMk/>
            <pc:sldMk cId="912433830" sldId="432"/>
            <ac:spMk id="3" creationId="{00000000-0000-0000-0000-000000000000}"/>
          </ac:spMkLst>
        </pc:spChg>
      </pc:sldChg>
      <pc:sldChg chg="modSp">
        <pc:chgData name="Mastelic Joëlle" userId="S::joelle.mastelic@hes-so.ch::9f902778-7045-4f43-81d1-b4c95782cfae" providerId="AD" clId="Web-{A0371C00-112C-0D80-9DBC-0D09AC30A939}" dt="2022-01-24T14:42:18.595" v="18" actId="1076"/>
        <pc:sldMkLst>
          <pc:docMk/>
          <pc:sldMk cId="3973408083" sldId="443"/>
        </pc:sldMkLst>
        <pc:spChg chg="mod">
          <ac:chgData name="Mastelic Joëlle" userId="S::joelle.mastelic@hes-so.ch::9f902778-7045-4f43-81d1-b4c95782cfae" providerId="AD" clId="Web-{A0371C00-112C-0D80-9DBC-0D09AC30A939}" dt="2022-01-24T14:42:18.595" v="18" actId="1076"/>
          <ac:spMkLst>
            <pc:docMk/>
            <pc:sldMk cId="3973408083" sldId="443"/>
            <ac:spMk id="3" creationId="{761F1E17-601C-412E-B401-9AA0258E5DEB}"/>
          </ac:spMkLst>
        </pc:spChg>
      </pc:sldChg>
      <pc:sldChg chg="modSp">
        <pc:chgData name="Mastelic Joëlle" userId="S::joelle.mastelic@hes-so.ch::9f902778-7045-4f43-81d1-b4c95782cfae" providerId="AD" clId="Web-{A0371C00-112C-0D80-9DBC-0D09AC30A939}" dt="2022-01-24T14:48:14.005" v="33" actId="20577"/>
        <pc:sldMkLst>
          <pc:docMk/>
          <pc:sldMk cId="1922777543" sldId="450"/>
        </pc:sldMkLst>
        <pc:spChg chg="mod">
          <ac:chgData name="Mastelic Joëlle" userId="S::joelle.mastelic@hes-so.ch::9f902778-7045-4f43-81d1-b4c95782cfae" providerId="AD" clId="Web-{A0371C00-112C-0D80-9DBC-0D09AC30A939}" dt="2022-01-24T14:47:16.520" v="23" actId="20577"/>
          <ac:spMkLst>
            <pc:docMk/>
            <pc:sldMk cId="1922777543" sldId="450"/>
            <ac:spMk id="10" creationId="{340478B9-F75C-406B-8235-E40CD2350A1C}"/>
          </ac:spMkLst>
        </pc:spChg>
        <pc:spChg chg="mod">
          <ac:chgData name="Mastelic Joëlle" userId="S::joelle.mastelic@hes-so.ch::9f902778-7045-4f43-81d1-b4c95782cfae" providerId="AD" clId="Web-{A0371C00-112C-0D80-9DBC-0D09AC30A939}" dt="2022-01-24T14:46:44.582" v="20" actId="1076"/>
          <ac:spMkLst>
            <pc:docMk/>
            <pc:sldMk cId="1922777543" sldId="450"/>
            <ac:spMk id="27" creationId="{B2571CCC-49E1-474B-A559-2FCAC57470B3}"/>
          </ac:spMkLst>
        </pc:spChg>
        <pc:spChg chg="mod">
          <ac:chgData name="Mastelic Joëlle" userId="S::joelle.mastelic@hes-so.ch::9f902778-7045-4f43-81d1-b4c95782cfae" providerId="AD" clId="Web-{A0371C00-112C-0D80-9DBC-0D09AC30A939}" dt="2022-01-24T14:48:14.005" v="33" actId="20577"/>
          <ac:spMkLst>
            <pc:docMk/>
            <pc:sldMk cId="1922777543" sldId="450"/>
            <ac:spMk id="33" creationId="{E01C4A96-0484-412F-A683-BF14FD611DBC}"/>
          </ac:spMkLst>
        </pc:spChg>
      </pc:sldChg>
      <pc:sldChg chg="addSp">
        <pc:chgData name="Mastelic Joëlle" userId="S::joelle.mastelic@hes-so.ch::9f902778-7045-4f43-81d1-b4c95782cfae" providerId="AD" clId="Web-{A0371C00-112C-0D80-9DBC-0D09AC30A939}" dt="2022-01-24T14:40:00.062" v="14"/>
        <pc:sldMkLst>
          <pc:docMk/>
          <pc:sldMk cId="2399282564" sldId="452"/>
        </pc:sldMkLst>
        <pc:spChg chg="add">
          <ac:chgData name="Mastelic Joëlle" userId="S::joelle.mastelic@hes-so.ch::9f902778-7045-4f43-81d1-b4c95782cfae" providerId="AD" clId="Web-{A0371C00-112C-0D80-9DBC-0D09AC30A939}" dt="2022-01-24T14:40:00.062" v="14"/>
          <ac:spMkLst>
            <pc:docMk/>
            <pc:sldMk cId="2399282564" sldId="452"/>
            <ac:spMk id="3" creationId="{14C4032E-3222-4C08-9AA6-BBC687731941}"/>
          </ac:spMkLst>
        </pc:spChg>
      </pc:sldChg>
    </pc:docChg>
  </pc:docChgLst>
  <pc:docChgLst>
    <pc:chgData name="Zimmermann Fiona" userId="95119e45-33db-49ed-9c0d-d18137993e63" providerId="ADAL" clId="{963C9748-026C-4E09-B1C1-4D997D175DC4}"/>
    <pc:docChg chg="custSel modSld sldOrd">
      <pc:chgData name="Zimmermann Fiona" userId="95119e45-33db-49ed-9c0d-d18137993e63" providerId="ADAL" clId="{963C9748-026C-4E09-B1C1-4D997D175DC4}" dt="2022-01-21T16:40:29.722" v="449" actId="207"/>
      <pc:docMkLst>
        <pc:docMk/>
      </pc:docMkLst>
      <pc:sldChg chg="modSp modAnim">
        <pc:chgData name="Zimmermann Fiona" userId="95119e45-33db-49ed-9c0d-d18137993e63" providerId="ADAL" clId="{963C9748-026C-4E09-B1C1-4D997D175DC4}" dt="2022-01-21T16:40:29.722" v="449" actId="207"/>
        <pc:sldMkLst>
          <pc:docMk/>
          <pc:sldMk cId="2815639879" sldId="417"/>
        </pc:sldMkLst>
        <pc:spChg chg="mod">
          <ac:chgData name="Zimmermann Fiona" userId="95119e45-33db-49ed-9c0d-d18137993e63" providerId="ADAL" clId="{963C9748-026C-4E09-B1C1-4D997D175DC4}" dt="2022-01-21T16:40:29.722" v="449" actId="207"/>
          <ac:spMkLst>
            <pc:docMk/>
            <pc:sldMk cId="2815639879" sldId="417"/>
            <ac:spMk id="6" creationId="{00000000-0000-0000-0000-000000000000}"/>
          </ac:spMkLst>
        </pc:spChg>
      </pc:sldChg>
      <pc:sldChg chg="modSp mod">
        <pc:chgData name="Zimmermann Fiona" userId="95119e45-33db-49ed-9c0d-d18137993e63" providerId="ADAL" clId="{963C9748-026C-4E09-B1C1-4D997D175DC4}" dt="2022-01-21T16:13:43.117" v="183" actId="1036"/>
        <pc:sldMkLst>
          <pc:docMk/>
          <pc:sldMk cId="4045301583" sldId="427"/>
        </pc:sldMkLst>
        <pc:spChg chg="mod">
          <ac:chgData name="Zimmermann Fiona" userId="95119e45-33db-49ed-9c0d-d18137993e63" providerId="ADAL" clId="{963C9748-026C-4E09-B1C1-4D997D175DC4}" dt="2022-01-21T16:12:05.575" v="180" actId="14100"/>
          <ac:spMkLst>
            <pc:docMk/>
            <pc:sldMk cId="4045301583" sldId="427"/>
            <ac:spMk id="25" creationId="{3C79C8C8-E319-4A75-A5EC-96B91DB05671}"/>
          </ac:spMkLst>
        </pc:spChg>
        <pc:spChg chg="mod">
          <ac:chgData name="Zimmermann Fiona" userId="95119e45-33db-49ed-9c0d-d18137993e63" providerId="ADAL" clId="{963C9748-026C-4E09-B1C1-4D997D175DC4}" dt="2022-01-21T16:13:20.972" v="182" actId="207"/>
          <ac:spMkLst>
            <pc:docMk/>
            <pc:sldMk cId="4045301583" sldId="427"/>
            <ac:spMk id="29" creationId="{E6EB6CCC-D19D-4D08-AD03-4D66599853A3}"/>
          </ac:spMkLst>
        </pc:spChg>
        <pc:picChg chg="mod">
          <ac:chgData name="Zimmermann Fiona" userId="95119e45-33db-49ed-9c0d-d18137993e63" providerId="ADAL" clId="{963C9748-026C-4E09-B1C1-4D997D175DC4}" dt="2022-01-21T16:13:43.117" v="183" actId="1036"/>
          <ac:picMkLst>
            <pc:docMk/>
            <pc:sldMk cId="4045301583" sldId="427"/>
            <ac:picMk id="7" creationId="{4735C1AF-57A0-446A-A39F-FDA3E001140F}"/>
          </ac:picMkLst>
        </pc:picChg>
      </pc:sldChg>
      <pc:sldChg chg="addSp modSp mod">
        <pc:chgData name="Zimmermann Fiona" userId="95119e45-33db-49ed-9c0d-d18137993e63" providerId="ADAL" clId="{963C9748-026C-4E09-B1C1-4D997D175DC4}" dt="2022-01-21T16:35:39.983" v="447" actId="207"/>
        <pc:sldMkLst>
          <pc:docMk/>
          <pc:sldMk cId="1061332095" sldId="436"/>
        </pc:sldMkLst>
        <pc:spChg chg="add mod">
          <ac:chgData name="Zimmermann Fiona" userId="95119e45-33db-49ed-9c0d-d18137993e63" providerId="ADAL" clId="{963C9748-026C-4E09-B1C1-4D997D175DC4}" dt="2022-01-21T16:35:39.983" v="447" actId="207"/>
          <ac:spMkLst>
            <pc:docMk/>
            <pc:sldMk cId="1061332095" sldId="436"/>
            <ac:spMk id="15" creationId="{0FAA0F0C-BEBB-42DF-8CBD-BC51EBFE4AC3}"/>
          </ac:spMkLst>
        </pc:spChg>
        <pc:spChg chg="mod">
          <ac:chgData name="Zimmermann Fiona" userId="95119e45-33db-49ed-9c0d-d18137993e63" providerId="ADAL" clId="{963C9748-026C-4E09-B1C1-4D997D175DC4}" dt="2022-01-21T16:14:53.198" v="203" actId="1076"/>
          <ac:spMkLst>
            <pc:docMk/>
            <pc:sldMk cId="1061332095" sldId="436"/>
            <ac:spMk id="17" creationId="{F725EFCD-BCFF-AB49-9A3D-F8693049604C}"/>
          </ac:spMkLst>
        </pc:spChg>
      </pc:sldChg>
      <pc:sldChg chg="ord">
        <pc:chgData name="Zimmermann Fiona" userId="95119e45-33db-49ed-9c0d-d18137993e63" providerId="ADAL" clId="{963C9748-026C-4E09-B1C1-4D997D175DC4}" dt="2022-01-21T15:57:09.998" v="2"/>
        <pc:sldMkLst>
          <pc:docMk/>
          <pc:sldMk cId="3198462462" sldId="437"/>
        </pc:sldMkLst>
      </pc:sldChg>
      <pc:sldChg chg="delCm modCm">
        <pc:chgData name="Zimmermann Fiona" userId="95119e45-33db-49ed-9c0d-d18137993e63" providerId="ADAL" clId="{963C9748-026C-4E09-B1C1-4D997D175DC4}" dt="2022-01-21T16:18:36.446" v="205" actId="1592"/>
        <pc:sldMkLst>
          <pc:docMk/>
          <pc:sldMk cId="2184891102" sldId="438"/>
        </pc:sldMkLst>
      </pc:sldChg>
      <pc:sldChg chg="addSp modSp mod">
        <pc:chgData name="Zimmermann Fiona" userId="95119e45-33db-49ed-9c0d-d18137993e63" providerId="ADAL" clId="{963C9748-026C-4E09-B1C1-4D997D175DC4}" dt="2022-01-21T16:23:54.403" v="300"/>
        <pc:sldMkLst>
          <pc:docMk/>
          <pc:sldMk cId="2275823124" sldId="440"/>
        </pc:sldMkLst>
        <pc:spChg chg="mod">
          <ac:chgData name="Zimmermann Fiona" userId="95119e45-33db-49ed-9c0d-d18137993e63" providerId="ADAL" clId="{963C9748-026C-4E09-B1C1-4D997D175DC4}" dt="2022-01-21T16:23:25.778" v="299"/>
          <ac:spMkLst>
            <pc:docMk/>
            <pc:sldMk cId="2275823124" sldId="440"/>
            <ac:spMk id="5" creationId="{99EB59A8-2A33-4398-BCCC-34ED30B8AB91}"/>
          </ac:spMkLst>
        </pc:spChg>
        <pc:spChg chg="add mod">
          <ac:chgData name="Zimmermann Fiona" userId="95119e45-33db-49ed-9c0d-d18137993e63" providerId="ADAL" clId="{963C9748-026C-4E09-B1C1-4D997D175DC4}" dt="2022-01-21T16:22:47.165" v="261" actId="20577"/>
          <ac:spMkLst>
            <pc:docMk/>
            <pc:sldMk cId="2275823124" sldId="440"/>
            <ac:spMk id="7" creationId="{63917783-2EAC-42B0-A941-ACBBD6B237B6}"/>
          </ac:spMkLst>
        </pc:spChg>
        <pc:spChg chg="mod">
          <ac:chgData name="Zimmermann Fiona" userId="95119e45-33db-49ed-9c0d-d18137993e63" providerId="ADAL" clId="{963C9748-026C-4E09-B1C1-4D997D175DC4}" dt="2022-01-21T16:23:54.403" v="300"/>
          <ac:spMkLst>
            <pc:docMk/>
            <pc:sldMk cId="2275823124" sldId="440"/>
            <ac:spMk id="10" creationId="{096D5E66-B4D9-47C9-8A12-5A0B0338093F}"/>
          </ac:spMkLst>
        </pc:spChg>
      </pc:sldChg>
      <pc:sldChg chg="modSp mod ord">
        <pc:chgData name="Zimmermann Fiona" userId="95119e45-33db-49ed-9c0d-d18137993e63" providerId="ADAL" clId="{963C9748-026C-4E09-B1C1-4D997D175DC4}" dt="2022-01-21T16:25:09.920" v="339" actId="20577"/>
        <pc:sldMkLst>
          <pc:docMk/>
          <pc:sldMk cId="3734374634" sldId="441"/>
        </pc:sldMkLst>
        <pc:spChg chg="mod">
          <ac:chgData name="Zimmermann Fiona" userId="95119e45-33db-49ed-9c0d-d18137993e63" providerId="ADAL" clId="{963C9748-026C-4E09-B1C1-4D997D175DC4}" dt="2022-01-21T16:22:11.203" v="250" actId="20577"/>
          <ac:spMkLst>
            <pc:docMk/>
            <pc:sldMk cId="3734374634" sldId="441"/>
            <ac:spMk id="2" creationId="{CF9FC206-E495-432D-BD19-6D5E46488AC0}"/>
          </ac:spMkLst>
        </pc:spChg>
        <pc:spChg chg="mod">
          <ac:chgData name="Zimmermann Fiona" userId="95119e45-33db-49ed-9c0d-d18137993e63" providerId="ADAL" clId="{963C9748-026C-4E09-B1C1-4D997D175DC4}" dt="2022-01-21T16:25:09.920" v="339" actId="20577"/>
          <ac:spMkLst>
            <pc:docMk/>
            <pc:sldMk cId="3734374634" sldId="441"/>
            <ac:spMk id="7" creationId="{77F7BBB5-AD78-4F3B-9EA2-1B0DE9AF5F52}"/>
          </ac:spMkLst>
        </pc:spChg>
      </pc:sldChg>
      <pc:sldChg chg="modSp mod ord">
        <pc:chgData name="Zimmermann Fiona" userId="95119e45-33db-49ed-9c0d-d18137993e63" providerId="ADAL" clId="{963C9748-026C-4E09-B1C1-4D997D175DC4}" dt="2022-01-21T15:59:39.262" v="32" actId="20577"/>
        <pc:sldMkLst>
          <pc:docMk/>
          <pc:sldMk cId="511917742" sldId="445"/>
        </pc:sldMkLst>
        <pc:spChg chg="mod">
          <ac:chgData name="Zimmermann Fiona" userId="95119e45-33db-49ed-9c0d-d18137993e63" providerId="ADAL" clId="{963C9748-026C-4E09-B1C1-4D997D175DC4}" dt="2022-01-21T15:59:39.262" v="32" actId="20577"/>
          <ac:spMkLst>
            <pc:docMk/>
            <pc:sldMk cId="511917742" sldId="445"/>
            <ac:spMk id="3" creationId="{90F1AF00-ABB5-4EDB-9F3C-DC819129D959}"/>
          </ac:spMkLst>
        </pc:spChg>
      </pc:sldChg>
      <pc:sldChg chg="modSp">
        <pc:chgData name="Zimmermann Fiona" userId="95119e45-33db-49ed-9c0d-d18137993e63" providerId="ADAL" clId="{963C9748-026C-4E09-B1C1-4D997D175DC4}" dt="2022-01-21T16:26:36.350" v="356" actId="20577"/>
        <pc:sldMkLst>
          <pc:docMk/>
          <pc:sldMk cId="2543324300" sldId="449"/>
        </pc:sldMkLst>
        <pc:spChg chg="mod">
          <ac:chgData name="Zimmermann Fiona" userId="95119e45-33db-49ed-9c0d-d18137993e63" providerId="ADAL" clId="{963C9748-026C-4E09-B1C1-4D997D175DC4}" dt="2022-01-21T16:26:36.350" v="356" actId="20577"/>
          <ac:spMkLst>
            <pc:docMk/>
            <pc:sldMk cId="2543324300" sldId="449"/>
            <ac:spMk id="10" creationId="{340478B9-F75C-406B-8235-E40CD2350A1C}"/>
          </ac:spMkLst>
        </pc:spChg>
      </pc:sldChg>
      <pc:sldChg chg="modSp">
        <pc:chgData name="Zimmermann Fiona" userId="95119e45-33db-49ed-9c0d-d18137993e63" providerId="ADAL" clId="{963C9748-026C-4E09-B1C1-4D997D175DC4}" dt="2022-01-21T16:38:00.133" v="448" actId="207"/>
        <pc:sldMkLst>
          <pc:docMk/>
          <pc:sldMk cId="1922777543" sldId="450"/>
        </pc:sldMkLst>
        <pc:spChg chg="mod">
          <ac:chgData name="Zimmermann Fiona" userId="95119e45-33db-49ed-9c0d-d18137993e63" providerId="ADAL" clId="{963C9748-026C-4E09-B1C1-4D997D175DC4}" dt="2022-01-21T16:27:30.398" v="357" actId="113"/>
          <ac:spMkLst>
            <pc:docMk/>
            <pc:sldMk cId="1922777543" sldId="450"/>
            <ac:spMk id="10" creationId="{340478B9-F75C-406B-8235-E40CD2350A1C}"/>
          </ac:spMkLst>
        </pc:spChg>
        <pc:spChg chg="mod">
          <ac:chgData name="Zimmermann Fiona" userId="95119e45-33db-49ed-9c0d-d18137993e63" providerId="ADAL" clId="{963C9748-026C-4E09-B1C1-4D997D175DC4}" dt="2022-01-21T16:28:17.810" v="360" actId="20577"/>
          <ac:spMkLst>
            <pc:docMk/>
            <pc:sldMk cId="1922777543" sldId="450"/>
            <ac:spMk id="30" creationId="{6C014D9C-7E3F-43D2-9C3C-93EE74F1636E}"/>
          </ac:spMkLst>
        </pc:spChg>
        <pc:spChg chg="mod">
          <ac:chgData name="Zimmermann Fiona" userId="95119e45-33db-49ed-9c0d-d18137993e63" providerId="ADAL" clId="{963C9748-026C-4E09-B1C1-4D997D175DC4}" dt="2022-01-21T16:38:00.133" v="448" actId="207"/>
          <ac:spMkLst>
            <pc:docMk/>
            <pc:sldMk cId="1922777543" sldId="450"/>
            <ac:spMk id="33" creationId="{E01C4A96-0484-412F-A683-BF14FD611DBC}"/>
          </ac:spMkLst>
        </pc:spChg>
      </pc:sldChg>
      <pc:sldChg chg="ord">
        <pc:chgData name="Zimmermann Fiona" userId="95119e45-33db-49ed-9c0d-d18137993e63" providerId="ADAL" clId="{963C9748-026C-4E09-B1C1-4D997D175DC4}" dt="2022-01-21T16:19:22.175" v="207"/>
        <pc:sldMkLst>
          <pc:docMk/>
          <pc:sldMk cId="3094907573" sldId="451"/>
        </pc:sldMkLst>
      </pc:sldChg>
      <pc:sldChg chg="modSp mod">
        <pc:chgData name="Zimmermann Fiona" userId="95119e45-33db-49ed-9c0d-d18137993e63" providerId="ADAL" clId="{963C9748-026C-4E09-B1C1-4D997D175DC4}" dt="2022-01-21T16:24:56.311" v="338" actId="20577"/>
        <pc:sldMkLst>
          <pc:docMk/>
          <pc:sldMk cId="2399282564" sldId="452"/>
        </pc:sldMkLst>
        <pc:spChg chg="mod">
          <ac:chgData name="Zimmermann Fiona" userId="95119e45-33db-49ed-9c0d-d18137993e63" providerId="ADAL" clId="{963C9748-026C-4E09-B1C1-4D997D175DC4}" dt="2022-01-21T16:24:56.311" v="338" actId="20577"/>
          <ac:spMkLst>
            <pc:docMk/>
            <pc:sldMk cId="2399282564" sldId="452"/>
            <ac:spMk id="5" creationId="{99EB59A8-2A33-4398-BCCC-34ED30B8AB91}"/>
          </ac:spMkLst>
        </pc:spChg>
        <pc:spChg chg="mod">
          <ac:chgData name="Zimmermann Fiona" userId="95119e45-33db-49ed-9c0d-d18137993e63" providerId="ADAL" clId="{963C9748-026C-4E09-B1C1-4D997D175DC4}" dt="2022-01-21T16:24:07.369" v="301"/>
          <ac:spMkLst>
            <pc:docMk/>
            <pc:sldMk cId="2399282564" sldId="452"/>
            <ac:spMk id="9" creationId="{284AC9CC-4182-430F-B852-D166EB15EDBE}"/>
          </ac:spMkLst>
        </pc:spChg>
      </pc:sldChg>
    </pc:docChg>
  </pc:docChgLst>
  <pc:docChgLst>
    <pc:chgData name="Kuonen Colm" userId="S::colm.kuonen@hes-so.ch::2076f80c-7b3f-463f-bccd-c5d8f8b26a59" providerId="AD" clId="Web-{154E2E3E-4C27-4F47-92CF-8AE53647C283}"/>
    <pc:docChg chg="addSld delSld modSld">
      <pc:chgData name="Kuonen Colm" userId="S::colm.kuonen@hes-so.ch::2076f80c-7b3f-463f-bccd-c5d8f8b26a59" providerId="AD" clId="Web-{154E2E3E-4C27-4F47-92CF-8AE53647C283}" dt="2022-04-29T11:59:22.425" v="540"/>
      <pc:docMkLst>
        <pc:docMk/>
      </pc:docMkLst>
      <pc:sldChg chg="modSp">
        <pc:chgData name="Kuonen Colm" userId="S::colm.kuonen@hes-so.ch::2076f80c-7b3f-463f-bccd-c5d8f8b26a59" providerId="AD" clId="Web-{154E2E3E-4C27-4F47-92CF-8AE53647C283}" dt="2022-04-29T11:49:45.196" v="2" actId="20577"/>
        <pc:sldMkLst>
          <pc:docMk/>
          <pc:sldMk cId="2085644886" sldId="499"/>
        </pc:sldMkLst>
        <pc:spChg chg="mod">
          <ac:chgData name="Kuonen Colm" userId="S::colm.kuonen@hes-so.ch::2076f80c-7b3f-463f-bccd-c5d8f8b26a59" providerId="AD" clId="Web-{154E2E3E-4C27-4F47-92CF-8AE53647C283}" dt="2022-04-29T11:49:45.196" v="2" actId="20577"/>
          <ac:spMkLst>
            <pc:docMk/>
            <pc:sldMk cId="2085644886" sldId="499"/>
            <ac:spMk id="4" creationId="{4F883BC6-AEF9-D7AF-FAAE-791FF8DCF158}"/>
          </ac:spMkLst>
        </pc:spChg>
      </pc:sldChg>
      <pc:sldChg chg="addSp delSp modSp add replId">
        <pc:chgData name="Kuonen Colm" userId="S::colm.kuonen@hes-so.ch::2076f80c-7b3f-463f-bccd-c5d8f8b26a59" providerId="AD" clId="Web-{154E2E3E-4C27-4F47-92CF-8AE53647C283}" dt="2022-04-29T11:59:22.425" v="540"/>
        <pc:sldMkLst>
          <pc:docMk/>
          <pc:sldMk cId="4266668166" sldId="1050"/>
        </pc:sldMkLst>
        <pc:spChg chg="mod">
          <ac:chgData name="Kuonen Colm" userId="S::colm.kuonen@hes-so.ch::2076f80c-7b3f-463f-bccd-c5d8f8b26a59" providerId="AD" clId="Web-{154E2E3E-4C27-4F47-92CF-8AE53647C283}" dt="2022-04-29T11:56:42.094" v="334" actId="1076"/>
          <ac:spMkLst>
            <pc:docMk/>
            <pc:sldMk cId="4266668166" sldId="1050"/>
            <ac:spMk id="2" creationId="{5CB5EC82-6374-4815-AD6D-9632B0055101}"/>
          </ac:spMkLst>
        </pc:spChg>
        <pc:spChg chg="mod">
          <ac:chgData name="Kuonen Colm" userId="S::colm.kuonen@hes-so.ch::2076f80c-7b3f-463f-bccd-c5d8f8b26a59" providerId="AD" clId="Web-{154E2E3E-4C27-4F47-92CF-8AE53647C283}" dt="2022-04-29T11:58:04.673" v="507" actId="14100"/>
          <ac:spMkLst>
            <pc:docMk/>
            <pc:sldMk cId="4266668166" sldId="1050"/>
            <ac:spMk id="5" creationId="{07E86872-995E-2DF1-A111-04DEEA123500}"/>
          </ac:spMkLst>
        </pc:spChg>
        <pc:spChg chg="add del mod">
          <ac:chgData name="Kuonen Colm" userId="S::colm.kuonen@hes-so.ch::2076f80c-7b3f-463f-bccd-c5d8f8b26a59" providerId="AD" clId="Web-{154E2E3E-4C27-4F47-92CF-8AE53647C283}" dt="2022-04-29T11:55:00.967" v="247"/>
          <ac:spMkLst>
            <pc:docMk/>
            <pc:sldMk cId="4266668166" sldId="1050"/>
            <ac:spMk id="6" creationId="{06103AB4-28C4-125C-E608-1E01BA3DFA6B}"/>
          </ac:spMkLst>
        </pc:spChg>
        <pc:spChg chg="add del mod">
          <ac:chgData name="Kuonen Colm" userId="S::colm.kuonen@hes-so.ch::2076f80c-7b3f-463f-bccd-c5d8f8b26a59" providerId="AD" clId="Web-{154E2E3E-4C27-4F47-92CF-8AE53647C283}" dt="2022-04-29T11:55:44.327" v="295"/>
          <ac:spMkLst>
            <pc:docMk/>
            <pc:sldMk cId="4266668166" sldId="1050"/>
            <ac:spMk id="7" creationId="{80CDC6C6-4A0E-083B-593D-A7A55568FCBF}"/>
          </ac:spMkLst>
        </pc:spChg>
        <pc:spChg chg="add mod">
          <ac:chgData name="Kuonen Colm" userId="S::colm.kuonen@hes-so.ch::2076f80c-7b3f-463f-bccd-c5d8f8b26a59" providerId="AD" clId="Web-{154E2E3E-4C27-4F47-92CF-8AE53647C283}" dt="2022-04-29T11:57:38.470" v="449" actId="20577"/>
          <ac:spMkLst>
            <pc:docMk/>
            <pc:sldMk cId="4266668166" sldId="1050"/>
            <ac:spMk id="8" creationId="{A02CA390-D1C8-5AE5-FE78-B9E8F0622643}"/>
          </ac:spMkLst>
        </pc:spChg>
        <pc:spChg chg="add del">
          <ac:chgData name="Kuonen Colm" userId="S::colm.kuonen@hes-so.ch::2076f80c-7b3f-463f-bccd-c5d8f8b26a59" providerId="AD" clId="Web-{154E2E3E-4C27-4F47-92CF-8AE53647C283}" dt="2022-04-29T11:58:36.502" v="509"/>
          <ac:spMkLst>
            <pc:docMk/>
            <pc:sldMk cId="4266668166" sldId="1050"/>
            <ac:spMk id="9" creationId="{D191E18C-CF32-941B-B71D-B5EA45E5D8D0}"/>
          </ac:spMkLst>
        </pc:spChg>
        <pc:graphicFrameChg chg="mod modGraphic">
          <ac:chgData name="Kuonen Colm" userId="S::colm.kuonen@hes-so.ch::2076f80c-7b3f-463f-bccd-c5d8f8b26a59" providerId="AD" clId="Web-{154E2E3E-4C27-4F47-92CF-8AE53647C283}" dt="2022-04-29T11:52:04.901" v="37"/>
          <ac:graphicFrameMkLst>
            <pc:docMk/>
            <pc:sldMk cId="4266668166" sldId="1050"/>
            <ac:graphicFrameMk id="4" creationId="{5D0181AE-F8E2-9019-6FD1-C606B62699C1}"/>
          </ac:graphicFrameMkLst>
        </pc:graphicFrameChg>
        <pc:picChg chg="add mod">
          <ac:chgData name="Kuonen Colm" userId="S::colm.kuonen@hes-so.ch::2076f80c-7b3f-463f-bccd-c5d8f8b26a59" providerId="AD" clId="Web-{154E2E3E-4C27-4F47-92CF-8AE53647C283}" dt="2022-04-29T11:59:22.394" v="537"/>
          <ac:picMkLst>
            <pc:docMk/>
            <pc:sldMk cId="4266668166" sldId="1050"/>
            <ac:picMk id="11" creationId="{9F0AA19D-9BC4-B6B4-42DD-964D9F60F564}"/>
          </ac:picMkLst>
        </pc:picChg>
        <pc:picChg chg="add mod">
          <ac:chgData name="Kuonen Colm" userId="S::colm.kuonen@hes-so.ch::2076f80c-7b3f-463f-bccd-c5d8f8b26a59" providerId="AD" clId="Web-{154E2E3E-4C27-4F47-92CF-8AE53647C283}" dt="2022-04-29T11:59:22.409" v="538"/>
          <ac:picMkLst>
            <pc:docMk/>
            <pc:sldMk cId="4266668166" sldId="1050"/>
            <ac:picMk id="13" creationId="{16F204AD-8755-FB3B-2DA2-7FE58AD1904B}"/>
          </ac:picMkLst>
        </pc:picChg>
        <pc:picChg chg="add mod">
          <ac:chgData name="Kuonen Colm" userId="S::colm.kuonen@hes-so.ch::2076f80c-7b3f-463f-bccd-c5d8f8b26a59" providerId="AD" clId="Web-{154E2E3E-4C27-4F47-92CF-8AE53647C283}" dt="2022-04-29T11:59:22.409" v="539"/>
          <ac:picMkLst>
            <pc:docMk/>
            <pc:sldMk cId="4266668166" sldId="1050"/>
            <ac:picMk id="15" creationId="{393B316F-EAB9-DDD0-8B93-04CC55E277A2}"/>
          </ac:picMkLst>
        </pc:picChg>
        <pc:picChg chg="add mod">
          <ac:chgData name="Kuonen Colm" userId="S::colm.kuonen@hes-so.ch::2076f80c-7b3f-463f-bccd-c5d8f8b26a59" providerId="AD" clId="Web-{154E2E3E-4C27-4F47-92CF-8AE53647C283}" dt="2022-04-29T11:59:22.425" v="540"/>
          <ac:picMkLst>
            <pc:docMk/>
            <pc:sldMk cId="4266668166" sldId="1050"/>
            <ac:picMk id="17" creationId="{AE96A1FF-B3AA-18F7-AF4E-9340A9C092E9}"/>
          </ac:picMkLst>
        </pc:picChg>
      </pc:sldChg>
      <pc:sldChg chg="add del replId">
        <pc:chgData name="Kuonen Colm" userId="S::colm.kuonen@hes-so.ch::2076f80c-7b3f-463f-bccd-c5d8f8b26a59" providerId="AD" clId="Web-{154E2E3E-4C27-4F47-92CF-8AE53647C283}" dt="2022-04-29T11:53:05.449" v="115"/>
        <pc:sldMkLst>
          <pc:docMk/>
          <pc:sldMk cId="880713371" sldId="1051"/>
        </pc:sldMkLst>
      </pc:sldChg>
      <pc:sldChg chg="add del replId">
        <pc:chgData name="Kuonen Colm" userId="S::colm.kuonen@hes-so.ch::2076f80c-7b3f-463f-bccd-c5d8f8b26a59" providerId="AD" clId="Web-{154E2E3E-4C27-4F47-92CF-8AE53647C283}" dt="2022-04-29T11:53:12.871" v="117"/>
        <pc:sldMkLst>
          <pc:docMk/>
          <pc:sldMk cId="922003442" sldId="1051"/>
        </pc:sldMkLst>
      </pc:sldChg>
    </pc:docChg>
  </pc:docChgLst>
  <pc:docChgLst>
    <pc:chgData name="Mora Maxime" userId="87d51401-9e8b-41cf-99e9-e17e17a8de40" providerId="ADAL" clId="{56F2B842-3D01-4294-9CA7-45F61E1A8DC6}"/>
    <pc:docChg chg="undo custSel delSld modSld sldOrd">
      <pc:chgData name="Mora Maxime" userId="87d51401-9e8b-41cf-99e9-e17e17a8de40" providerId="ADAL" clId="{56F2B842-3D01-4294-9CA7-45F61E1A8DC6}" dt="2021-06-04T12:28:28.427" v="78" actId="1076"/>
      <pc:docMkLst>
        <pc:docMk/>
      </pc:docMkLst>
      <pc:sldChg chg="modSp mod">
        <pc:chgData name="Mora Maxime" userId="87d51401-9e8b-41cf-99e9-e17e17a8de40" providerId="ADAL" clId="{56F2B842-3D01-4294-9CA7-45F61E1A8DC6}" dt="2021-06-04T12:27:07.228" v="64" actId="1076"/>
        <pc:sldMkLst>
          <pc:docMk/>
          <pc:sldMk cId="0" sldId="256"/>
        </pc:sldMkLst>
        <pc:picChg chg="mod ord">
          <ac:chgData name="Mora Maxime" userId="87d51401-9e8b-41cf-99e9-e17e17a8de40" providerId="ADAL" clId="{56F2B842-3D01-4294-9CA7-45F61E1A8DC6}" dt="2021-06-04T12:26:34.288" v="52" actId="207"/>
          <ac:picMkLst>
            <pc:docMk/>
            <pc:sldMk cId="0" sldId="256"/>
            <ac:picMk id="3" creationId="{00000000-0000-0000-0000-000000000000}"/>
          </ac:picMkLst>
        </pc:picChg>
        <pc:picChg chg="mod">
          <ac:chgData name="Mora Maxime" userId="87d51401-9e8b-41cf-99e9-e17e17a8de40" providerId="ADAL" clId="{56F2B842-3D01-4294-9CA7-45F61E1A8DC6}" dt="2021-06-04T12:26:40.412" v="55" actId="207"/>
          <ac:picMkLst>
            <pc:docMk/>
            <pc:sldMk cId="0" sldId="256"/>
            <ac:picMk id="4" creationId="{00000000-0000-0000-0000-000000000000}"/>
          </ac:picMkLst>
        </pc:picChg>
        <pc:picChg chg="mod">
          <ac:chgData name="Mora Maxime" userId="87d51401-9e8b-41cf-99e9-e17e17a8de40" providerId="ADAL" clId="{56F2B842-3D01-4294-9CA7-45F61E1A8DC6}" dt="2021-06-04T12:26:36.285" v="53" actId="207"/>
          <ac:picMkLst>
            <pc:docMk/>
            <pc:sldMk cId="0" sldId="256"/>
            <ac:picMk id="11" creationId="{00000000-0000-0000-0000-000000000000}"/>
          </ac:picMkLst>
        </pc:picChg>
        <pc:picChg chg="mod">
          <ac:chgData name="Mora Maxime" userId="87d51401-9e8b-41cf-99e9-e17e17a8de40" providerId="ADAL" clId="{56F2B842-3D01-4294-9CA7-45F61E1A8DC6}" dt="2021-06-04T12:26:42.501" v="56" actId="207"/>
          <ac:picMkLst>
            <pc:docMk/>
            <pc:sldMk cId="0" sldId="256"/>
            <ac:picMk id="12" creationId="{00000000-0000-0000-0000-000000000000}"/>
          </ac:picMkLst>
        </pc:picChg>
        <pc:picChg chg="mod">
          <ac:chgData name="Mora Maxime" userId="87d51401-9e8b-41cf-99e9-e17e17a8de40" providerId="ADAL" clId="{56F2B842-3D01-4294-9CA7-45F61E1A8DC6}" dt="2021-06-04T12:26:51.861" v="60" actId="207"/>
          <ac:picMkLst>
            <pc:docMk/>
            <pc:sldMk cId="0" sldId="256"/>
            <ac:picMk id="15" creationId="{00000000-0000-0000-0000-000000000000}"/>
          </ac:picMkLst>
        </pc:picChg>
        <pc:picChg chg="mod">
          <ac:chgData name="Mora Maxime" userId="87d51401-9e8b-41cf-99e9-e17e17a8de40" providerId="ADAL" clId="{56F2B842-3D01-4294-9CA7-45F61E1A8DC6}" dt="2021-06-04T12:27:07.228" v="64" actId="1076"/>
          <ac:picMkLst>
            <pc:docMk/>
            <pc:sldMk cId="0" sldId="256"/>
            <ac:picMk id="19" creationId="{00000000-0000-0000-0000-000000000000}"/>
          </ac:picMkLst>
        </pc:picChg>
        <pc:picChg chg="mod">
          <ac:chgData name="Mora Maxime" userId="87d51401-9e8b-41cf-99e9-e17e17a8de40" providerId="ADAL" clId="{56F2B842-3D01-4294-9CA7-45F61E1A8DC6}" dt="2021-06-04T12:26:38.141" v="54" actId="207"/>
          <ac:picMkLst>
            <pc:docMk/>
            <pc:sldMk cId="0" sldId="256"/>
            <ac:picMk id="41" creationId="{00000000-0000-0000-0000-000000000000}"/>
          </ac:picMkLst>
        </pc:picChg>
        <pc:picChg chg="mod">
          <ac:chgData name="Mora Maxime" userId="87d51401-9e8b-41cf-99e9-e17e17a8de40" providerId="ADAL" clId="{56F2B842-3D01-4294-9CA7-45F61E1A8DC6}" dt="2021-06-04T12:26:44.581" v="57" actId="207"/>
          <ac:picMkLst>
            <pc:docMk/>
            <pc:sldMk cId="0" sldId="256"/>
            <ac:picMk id="46" creationId="{00000000-0000-0000-0000-000000000000}"/>
          </ac:picMkLst>
        </pc:picChg>
      </pc:sldChg>
      <pc:sldChg chg="modSp mod">
        <pc:chgData name="Mora Maxime" userId="87d51401-9e8b-41cf-99e9-e17e17a8de40" providerId="ADAL" clId="{56F2B842-3D01-4294-9CA7-45F61E1A8DC6}" dt="2021-06-04T12:24:57.711" v="35" actId="207"/>
        <pc:sldMkLst>
          <pc:docMk/>
          <pc:sldMk cId="435232554" sldId="276"/>
        </pc:sldMkLst>
        <pc:spChg chg="mod">
          <ac:chgData name="Mora Maxime" userId="87d51401-9e8b-41cf-99e9-e17e17a8de40" providerId="ADAL" clId="{56F2B842-3D01-4294-9CA7-45F61E1A8DC6}" dt="2021-06-04T12:24:57.711" v="35" actId="207"/>
          <ac:spMkLst>
            <pc:docMk/>
            <pc:sldMk cId="435232554" sldId="276"/>
            <ac:spMk id="8" creationId="{EFBCEA1E-B287-D24D-A973-89264F5A51D2}"/>
          </ac:spMkLst>
        </pc:spChg>
      </pc:sldChg>
      <pc:sldChg chg="modSp mod">
        <pc:chgData name="Mora Maxime" userId="87d51401-9e8b-41cf-99e9-e17e17a8de40" providerId="ADAL" clId="{56F2B842-3D01-4294-9CA7-45F61E1A8DC6}" dt="2021-06-04T12:26:00.373" v="46" actId="207"/>
        <pc:sldMkLst>
          <pc:docMk/>
          <pc:sldMk cId="2925734688" sldId="277"/>
        </pc:sldMkLst>
        <pc:spChg chg="mod">
          <ac:chgData name="Mora Maxime" userId="87d51401-9e8b-41cf-99e9-e17e17a8de40" providerId="ADAL" clId="{56F2B842-3D01-4294-9CA7-45F61E1A8DC6}" dt="2021-06-04T12:26:00.373" v="46" actId="207"/>
          <ac:spMkLst>
            <pc:docMk/>
            <pc:sldMk cId="2925734688" sldId="277"/>
            <ac:spMk id="9" creationId="{687C3FD0-6149-2245-8433-07BFEB2F2967}"/>
          </ac:spMkLst>
        </pc:spChg>
      </pc:sldChg>
      <pc:sldChg chg="delSp modSp mod ord modNotes">
        <pc:chgData name="Mora Maxime" userId="87d51401-9e8b-41cf-99e9-e17e17a8de40" providerId="ADAL" clId="{56F2B842-3D01-4294-9CA7-45F61E1A8DC6}" dt="2021-06-04T12:28:28.427" v="78" actId="1076"/>
        <pc:sldMkLst>
          <pc:docMk/>
          <pc:sldMk cId="522048080" sldId="281"/>
        </pc:sldMkLst>
        <pc:spChg chg="mod">
          <ac:chgData name="Mora Maxime" userId="87d51401-9e8b-41cf-99e9-e17e17a8de40" providerId="ADAL" clId="{56F2B842-3D01-4294-9CA7-45F61E1A8DC6}" dt="2021-06-04T12:28:28.427" v="78" actId="1076"/>
          <ac:spMkLst>
            <pc:docMk/>
            <pc:sldMk cId="522048080" sldId="281"/>
            <ac:spMk id="2" creationId="{39AFE7E1-7CCE-8049-B203-AC77AC864E41}"/>
          </ac:spMkLst>
        </pc:spChg>
        <pc:spChg chg="mod">
          <ac:chgData name="Mora Maxime" userId="87d51401-9e8b-41cf-99e9-e17e17a8de40" providerId="ADAL" clId="{56F2B842-3D01-4294-9CA7-45F61E1A8DC6}" dt="2021-06-04T12:28:24.356" v="77" actId="14100"/>
          <ac:spMkLst>
            <pc:docMk/>
            <pc:sldMk cId="522048080" sldId="281"/>
            <ac:spMk id="9" creationId="{DF5D488D-421F-F04D-8995-97A1F445DAD7}"/>
          </ac:spMkLst>
        </pc:spChg>
        <pc:spChg chg="del">
          <ac:chgData name="Mora Maxime" userId="87d51401-9e8b-41cf-99e9-e17e17a8de40" providerId="ADAL" clId="{56F2B842-3D01-4294-9CA7-45F61E1A8DC6}" dt="2021-06-04T12:28:09.066" v="73" actId="478"/>
          <ac:spMkLst>
            <pc:docMk/>
            <pc:sldMk cId="522048080" sldId="281"/>
            <ac:spMk id="11" creationId="{F1798467-D3D9-9C4D-83B8-43A0CEA0D230}"/>
          </ac:spMkLst>
        </pc:spChg>
        <pc:graphicFrameChg chg="modGraphic">
          <ac:chgData name="Mora Maxime" userId="87d51401-9e8b-41cf-99e9-e17e17a8de40" providerId="ADAL" clId="{56F2B842-3D01-4294-9CA7-45F61E1A8DC6}" dt="2021-06-04T12:27:55.821" v="72" actId="207"/>
          <ac:graphicFrameMkLst>
            <pc:docMk/>
            <pc:sldMk cId="522048080" sldId="281"/>
            <ac:graphicFrameMk id="4" creationId="{3A09C3E2-440F-1D46-A4AA-0039254E5726}"/>
          </ac:graphicFrameMkLst>
        </pc:graphicFrameChg>
      </pc:sldChg>
      <pc:sldChg chg="addSp delSp modSp mod">
        <pc:chgData name="Mora Maxime" userId="87d51401-9e8b-41cf-99e9-e17e17a8de40" providerId="ADAL" clId="{56F2B842-3D01-4294-9CA7-45F61E1A8DC6}" dt="2021-06-04T12:24:33.436" v="32" actId="1076"/>
        <pc:sldMkLst>
          <pc:docMk/>
          <pc:sldMk cId="2062828298" sldId="284"/>
        </pc:sldMkLst>
        <pc:spChg chg="mod">
          <ac:chgData name="Mora Maxime" userId="87d51401-9e8b-41cf-99e9-e17e17a8de40" providerId="ADAL" clId="{56F2B842-3D01-4294-9CA7-45F61E1A8DC6}" dt="2021-06-04T12:24:33.436" v="32" actId="1076"/>
          <ac:spMkLst>
            <pc:docMk/>
            <pc:sldMk cId="2062828298" sldId="284"/>
            <ac:spMk id="12" creationId="{2295F382-58B5-474E-BD2B-3F7EFF79B0CA}"/>
          </ac:spMkLst>
        </pc:spChg>
        <pc:spChg chg="del">
          <ac:chgData name="Mora Maxime" userId="87d51401-9e8b-41cf-99e9-e17e17a8de40" providerId="ADAL" clId="{56F2B842-3D01-4294-9CA7-45F61E1A8DC6}" dt="2021-06-04T12:23:37.992" v="16" actId="478"/>
          <ac:spMkLst>
            <pc:docMk/>
            <pc:sldMk cId="2062828298" sldId="284"/>
            <ac:spMk id="13" creationId="{7553C1B9-6DB2-A041-ADCF-810186FEADC5}"/>
          </ac:spMkLst>
        </pc:spChg>
        <pc:spChg chg="del">
          <ac:chgData name="Mora Maxime" userId="87d51401-9e8b-41cf-99e9-e17e17a8de40" providerId="ADAL" clId="{56F2B842-3D01-4294-9CA7-45F61E1A8DC6}" dt="2021-06-04T12:23:42.023" v="19" actId="478"/>
          <ac:spMkLst>
            <pc:docMk/>
            <pc:sldMk cId="2062828298" sldId="284"/>
            <ac:spMk id="14" creationId="{1E996D67-583F-7147-A7E8-88FD43BF02D3}"/>
          </ac:spMkLst>
        </pc:spChg>
        <pc:spChg chg="del">
          <ac:chgData name="Mora Maxime" userId="87d51401-9e8b-41cf-99e9-e17e17a8de40" providerId="ADAL" clId="{56F2B842-3D01-4294-9CA7-45F61E1A8DC6}" dt="2021-06-04T12:23:43.339" v="20" actId="478"/>
          <ac:spMkLst>
            <pc:docMk/>
            <pc:sldMk cId="2062828298" sldId="284"/>
            <ac:spMk id="15" creationId="{F6E7467F-BA50-CA46-9AA4-A9CDC1C6D920}"/>
          </ac:spMkLst>
        </pc:spChg>
        <pc:spChg chg="mod">
          <ac:chgData name="Mora Maxime" userId="87d51401-9e8b-41cf-99e9-e17e17a8de40" providerId="ADAL" clId="{56F2B842-3D01-4294-9CA7-45F61E1A8DC6}" dt="2021-06-04T12:23:22.708" v="11" actId="207"/>
          <ac:spMkLst>
            <pc:docMk/>
            <pc:sldMk cId="2062828298" sldId="284"/>
            <ac:spMk id="18" creationId="{5732E644-25FA-1843-B33D-73C29D2DE562}"/>
          </ac:spMkLst>
        </pc:spChg>
        <pc:spChg chg="add mod">
          <ac:chgData name="Mora Maxime" userId="87d51401-9e8b-41cf-99e9-e17e17a8de40" providerId="ADAL" clId="{56F2B842-3D01-4294-9CA7-45F61E1A8DC6}" dt="2021-06-04T12:24:22.963" v="30" actId="1076"/>
          <ac:spMkLst>
            <pc:docMk/>
            <pc:sldMk cId="2062828298" sldId="284"/>
            <ac:spMk id="19" creationId="{EDEC8BB9-6E74-43F0-AB34-656E9B099817}"/>
          </ac:spMkLst>
        </pc:spChg>
        <pc:spChg chg="add mod">
          <ac:chgData name="Mora Maxime" userId="87d51401-9e8b-41cf-99e9-e17e17a8de40" providerId="ADAL" clId="{56F2B842-3D01-4294-9CA7-45F61E1A8DC6}" dt="2021-06-04T12:24:12.083" v="29" actId="1076"/>
          <ac:spMkLst>
            <pc:docMk/>
            <pc:sldMk cId="2062828298" sldId="284"/>
            <ac:spMk id="20" creationId="{21466EDE-2D1D-4A1C-B655-F2736AE32D17}"/>
          </ac:spMkLst>
        </pc:spChg>
        <pc:spChg chg="add mod">
          <ac:chgData name="Mora Maxime" userId="87d51401-9e8b-41cf-99e9-e17e17a8de40" providerId="ADAL" clId="{56F2B842-3D01-4294-9CA7-45F61E1A8DC6}" dt="2021-06-04T12:24:25.531" v="31" actId="1076"/>
          <ac:spMkLst>
            <pc:docMk/>
            <pc:sldMk cId="2062828298" sldId="284"/>
            <ac:spMk id="21" creationId="{5232A937-38C2-4C37-BB04-1EEC6B84484E}"/>
          </ac:spMkLst>
        </pc:spChg>
        <pc:grpChg chg="add del mod">
          <ac:chgData name="Mora Maxime" userId="87d51401-9e8b-41cf-99e9-e17e17a8de40" providerId="ADAL" clId="{56F2B842-3D01-4294-9CA7-45F61E1A8DC6}" dt="2021-06-04T12:23:46.323" v="22" actId="1076"/>
          <ac:grpSpMkLst>
            <pc:docMk/>
            <pc:sldMk cId="2062828298" sldId="284"/>
            <ac:grpSpMk id="2" creationId="{D0E7210B-FDCC-466A-9678-88836D049F0B}"/>
          </ac:grpSpMkLst>
        </pc:grpChg>
      </pc:sldChg>
      <pc:sldChg chg="delSp modSp mod">
        <pc:chgData name="Mora Maxime" userId="87d51401-9e8b-41cf-99e9-e17e17a8de40" providerId="ADAL" clId="{56F2B842-3D01-4294-9CA7-45F61E1A8DC6}" dt="2021-06-04T12:25:22.699" v="43" actId="478"/>
        <pc:sldMkLst>
          <pc:docMk/>
          <pc:sldMk cId="1416523999" sldId="285"/>
        </pc:sldMkLst>
        <pc:spChg chg="mod">
          <ac:chgData name="Mora Maxime" userId="87d51401-9e8b-41cf-99e9-e17e17a8de40" providerId="ADAL" clId="{56F2B842-3D01-4294-9CA7-45F61E1A8DC6}" dt="2021-06-04T12:25:04.606" v="36" actId="207"/>
          <ac:spMkLst>
            <pc:docMk/>
            <pc:sldMk cId="1416523999" sldId="285"/>
            <ac:spMk id="24" creationId="{FDB57BCC-D822-F343-AB11-C20821CD2DB6}"/>
          </ac:spMkLst>
        </pc:spChg>
        <pc:spChg chg="mod">
          <ac:chgData name="Mora Maxime" userId="87d51401-9e8b-41cf-99e9-e17e17a8de40" providerId="ADAL" clId="{56F2B842-3D01-4294-9CA7-45F61E1A8DC6}" dt="2021-06-04T12:25:17.590" v="41" actId="207"/>
          <ac:spMkLst>
            <pc:docMk/>
            <pc:sldMk cId="1416523999" sldId="285"/>
            <ac:spMk id="26" creationId="{AB9CFFD3-CA70-7B47-8B2C-016D7603DABC}"/>
          </ac:spMkLst>
        </pc:spChg>
        <pc:spChg chg="del">
          <ac:chgData name="Mora Maxime" userId="87d51401-9e8b-41cf-99e9-e17e17a8de40" providerId="ADAL" clId="{56F2B842-3D01-4294-9CA7-45F61E1A8DC6}" dt="2021-06-04T12:25:22.699" v="43" actId="478"/>
          <ac:spMkLst>
            <pc:docMk/>
            <pc:sldMk cId="1416523999" sldId="285"/>
            <ac:spMk id="28" creationId="{37D6C846-9816-5948-A731-AEB824534CD3}"/>
          </ac:spMkLst>
        </pc:spChg>
        <pc:spChg chg="mod">
          <ac:chgData name="Mora Maxime" userId="87d51401-9e8b-41cf-99e9-e17e17a8de40" providerId="ADAL" clId="{56F2B842-3D01-4294-9CA7-45F61E1A8DC6}" dt="2021-06-04T12:25:20.623" v="42" actId="207"/>
          <ac:spMkLst>
            <pc:docMk/>
            <pc:sldMk cId="1416523999" sldId="285"/>
            <ac:spMk id="29" creationId="{408811F2-5F01-DD49-A219-7CF0B3891F71}"/>
          </ac:spMkLst>
        </pc:spChg>
        <pc:spChg chg="mod">
          <ac:chgData name="Mora Maxime" userId="87d51401-9e8b-41cf-99e9-e17e17a8de40" providerId="ADAL" clId="{56F2B842-3D01-4294-9CA7-45F61E1A8DC6}" dt="2021-06-04T12:25:11.086" v="39" actId="207"/>
          <ac:spMkLst>
            <pc:docMk/>
            <pc:sldMk cId="1416523999" sldId="285"/>
            <ac:spMk id="31" creationId="{8C35803A-FF0B-D741-BC2D-AAC9FCB7C39A}"/>
          </ac:spMkLst>
        </pc:spChg>
        <pc:spChg chg="mod">
          <ac:chgData name="Mora Maxime" userId="87d51401-9e8b-41cf-99e9-e17e17a8de40" providerId="ADAL" clId="{56F2B842-3D01-4294-9CA7-45F61E1A8DC6}" dt="2021-06-04T12:25:06.831" v="37" actId="207"/>
          <ac:spMkLst>
            <pc:docMk/>
            <pc:sldMk cId="1416523999" sldId="285"/>
            <ac:spMk id="32" creationId="{B8EB7096-7525-8F46-A667-14931D4DA281}"/>
          </ac:spMkLst>
        </pc:spChg>
        <pc:spChg chg="mod">
          <ac:chgData name="Mora Maxime" userId="87d51401-9e8b-41cf-99e9-e17e17a8de40" providerId="ADAL" clId="{56F2B842-3D01-4294-9CA7-45F61E1A8DC6}" dt="2021-06-04T12:25:09.071" v="38" actId="207"/>
          <ac:spMkLst>
            <pc:docMk/>
            <pc:sldMk cId="1416523999" sldId="285"/>
            <ac:spMk id="36" creationId="{E2352233-578A-EF40-8900-8E40C9B0C462}"/>
          </ac:spMkLst>
        </pc:spChg>
        <pc:spChg chg="mod">
          <ac:chgData name="Mora Maxime" userId="87d51401-9e8b-41cf-99e9-e17e17a8de40" providerId="ADAL" clId="{56F2B842-3D01-4294-9CA7-45F61E1A8DC6}" dt="2021-06-04T12:25:14.591" v="40" actId="207"/>
          <ac:spMkLst>
            <pc:docMk/>
            <pc:sldMk cId="1416523999" sldId="285"/>
            <ac:spMk id="38" creationId="{D8D72D33-DA3D-3142-81F5-697F9554974A}"/>
          </ac:spMkLst>
        </pc:spChg>
      </pc:sldChg>
      <pc:sldChg chg="modSp mod">
        <pc:chgData name="Mora Maxime" userId="87d51401-9e8b-41cf-99e9-e17e17a8de40" providerId="ADAL" clId="{56F2B842-3D01-4294-9CA7-45F61E1A8DC6}" dt="2021-06-04T12:00:43.289" v="4" actId="14100"/>
        <pc:sldMkLst>
          <pc:docMk/>
          <pc:sldMk cId="2615485433" sldId="411"/>
        </pc:sldMkLst>
        <pc:spChg chg="mod">
          <ac:chgData name="Mora Maxime" userId="87d51401-9e8b-41cf-99e9-e17e17a8de40" providerId="ADAL" clId="{56F2B842-3D01-4294-9CA7-45F61E1A8DC6}" dt="2021-06-04T12:00:39.874" v="3" actId="20577"/>
          <ac:spMkLst>
            <pc:docMk/>
            <pc:sldMk cId="2615485433" sldId="411"/>
            <ac:spMk id="6" creationId="{2109B1A0-AE91-024C-B62A-E6FB50039EEC}"/>
          </ac:spMkLst>
        </pc:spChg>
        <pc:spChg chg="mod">
          <ac:chgData name="Mora Maxime" userId="87d51401-9e8b-41cf-99e9-e17e17a8de40" providerId="ADAL" clId="{56F2B842-3D01-4294-9CA7-45F61E1A8DC6}" dt="2021-06-04T12:00:43.289" v="4" actId="14100"/>
          <ac:spMkLst>
            <pc:docMk/>
            <pc:sldMk cId="2615485433" sldId="411"/>
            <ac:spMk id="27" creationId="{B314F724-3B75-6646-BBBD-36EABEB3D3F7}"/>
          </ac:spMkLst>
        </pc:spChg>
      </pc:sldChg>
      <pc:sldChg chg="ord">
        <pc:chgData name="Mora Maxime" userId="87d51401-9e8b-41cf-99e9-e17e17a8de40" providerId="ADAL" clId="{56F2B842-3D01-4294-9CA7-45F61E1A8DC6}" dt="2021-06-04T12:26:20.230" v="50"/>
        <pc:sldMkLst>
          <pc:docMk/>
          <pc:sldMk cId="2815639879" sldId="417"/>
        </pc:sldMkLst>
      </pc:sldChg>
      <pc:sldChg chg="ord">
        <pc:chgData name="Mora Maxime" userId="87d51401-9e8b-41cf-99e9-e17e17a8de40" providerId="ADAL" clId="{56F2B842-3D01-4294-9CA7-45F61E1A8DC6}" dt="2021-06-04T12:24:42.540" v="34"/>
        <pc:sldMkLst>
          <pc:docMk/>
          <pc:sldMk cId="4045301583" sldId="427"/>
        </pc:sldMkLst>
      </pc:sldChg>
      <pc:sldChg chg="del">
        <pc:chgData name="Mora Maxime" userId="87d51401-9e8b-41cf-99e9-e17e17a8de40" providerId="ADAL" clId="{56F2B842-3D01-4294-9CA7-45F61E1A8DC6}" dt="2021-06-04T12:01:58.364" v="5" actId="47"/>
        <pc:sldMkLst>
          <pc:docMk/>
          <pc:sldMk cId="412497418" sldId="428"/>
        </pc:sldMkLst>
      </pc:sldChg>
      <pc:sldChg chg="modSp mod">
        <pc:chgData name="Mora Maxime" userId="87d51401-9e8b-41cf-99e9-e17e17a8de40" providerId="ADAL" clId="{56F2B842-3D01-4294-9CA7-45F61E1A8DC6}" dt="2021-06-04T12:27:23.896" v="70" actId="20577"/>
        <pc:sldMkLst>
          <pc:docMk/>
          <pc:sldMk cId="912433830" sldId="432"/>
        </pc:sldMkLst>
        <pc:spChg chg="mod">
          <ac:chgData name="Mora Maxime" userId="87d51401-9e8b-41cf-99e9-e17e17a8de40" providerId="ADAL" clId="{56F2B842-3D01-4294-9CA7-45F61E1A8DC6}" dt="2021-06-04T12:27:23.896" v="70" actId="20577"/>
          <ac:spMkLst>
            <pc:docMk/>
            <pc:sldMk cId="912433830" sldId="432"/>
            <ac:spMk id="15" creationId="{EE9425D1-3CA0-8941-9FE2-6B741B628214}"/>
          </ac:spMkLst>
        </pc:spChg>
      </pc:sldChg>
      <pc:sldChg chg="del">
        <pc:chgData name="Mora Maxime" userId="87d51401-9e8b-41cf-99e9-e17e17a8de40" providerId="ADAL" clId="{56F2B842-3D01-4294-9CA7-45F61E1A8DC6}" dt="2021-06-04T12:02:01.026" v="7" actId="47"/>
        <pc:sldMkLst>
          <pc:docMk/>
          <pc:sldMk cId="3261808891" sldId="433"/>
        </pc:sldMkLst>
      </pc:sldChg>
      <pc:sldChg chg="del">
        <pc:chgData name="Mora Maxime" userId="87d51401-9e8b-41cf-99e9-e17e17a8de40" providerId="ADAL" clId="{56F2B842-3D01-4294-9CA7-45F61E1A8DC6}" dt="2021-06-04T12:01:59.951" v="6" actId="47"/>
        <pc:sldMkLst>
          <pc:docMk/>
          <pc:sldMk cId="3222735302" sldId="434"/>
        </pc:sldMkLst>
      </pc:sldChg>
    </pc:docChg>
  </pc:docChgLst>
  <pc:docChgLst>
    <pc:chgData name="Mastelic Joëlle" userId="S::joelle.mastelic@hes-so.ch::9f902778-7045-4f43-81d1-b4c95782cfae" providerId="AD" clId="Web-{FA07AD7D-3172-41F5-BB3F-7FD8E6394E5A}"/>
    <pc:docChg chg="modSld">
      <pc:chgData name="Mastelic Joëlle" userId="S::joelle.mastelic@hes-so.ch::9f902778-7045-4f43-81d1-b4c95782cfae" providerId="AD" clId="Web-{FA07AD7D-3172-41F5-BB3F-7FD8E6394E5A}" dt="2021-11-25T11:27:53.999" v="26" actId="20577"/>
      <pc:docMkLst>
        <pc:docMk/>
      </pc:docMkLst>
      <pc:sldChg chg="modSp">
        <pc:chgData name="Mastelic Joëlle" userId="S::joelle.mastelic@hes-so.ch::9f902778-7045-4f43-81d1-b4c95782cfae" providerId="AD" clId="Web-{FA07AD7D-3172-41F5-BB3F-7FD8E6394E5A}" dt="2021-11-25T11:19:04.179" v="2" actId="20577"/>
        <pc:sldMkLst>
          <pc:docMk/>
          <pc:sldMk cId="2615485433" sldId="411"/>
        </pc:sldMkLst>
        <pc:spChg chg="mod">
          <ac:chgData name="Mastelic Joëlle" userId="S::joelle.mastelic@hes-so.ch::9f902778-7045-4f43-81d1-b4c95782cfae" providerId="AD" clId="Web-{FA07AD7D-3172-41F5-BB3F-7FD8E6394E5A}" dt="2021-11-25T11:19:04.179" v="2" actId="20577"/>
          <ac:spMkLst>
            <pc:docMk/>
            <pc:sldMk cId="2615485433" sldId="411"/>
            <ac:spMk id="14" creationId="{4D4D7744-205E-46FF-971B-57867BF003E1}"/>
          </ac:spMkLst>
        </pc:spChg>
      </pc:sldChg>
      <pc:sldChg chg="modSp">
        <pc:chgData name="Mastelic Joëlle" userId="S::joelle.mastelic@hes-so.ch::9f902778-7045-4f43-81d1-b4c95782cfae" providerId="AD" clId="Web-{FA07AD7D-3172-41F5-BB3F-7FD8E6394E5A}" dt="2021-11-25T11:27:53.999" v="26" actId="20577"/>
        <pc:sldMkLst>
          <pc:docMk/>
          <pc:sldMk cId="511917742" sldId="445"/>
        </pc:sldMkLst>
        <pc:spChg chg="mod">
          <ac:chgData name="Mastelic Joëlle" userId="S::joelle.mastelic@hes-so.ch::9f902778-7045-4f43-81d1-b4c95782cfae" providerId="AD" clId="Web-{FA07AD7D-3172-41F5-BB3F-7FD8E6394E5A}" dt="2021-11-25T11:27:53.999" v="26" actId="20577"/>
          <ac:spMkLst>
            <pc:docMk/>
            <pc:sldMk cId="511917742" sldId="445"/>
            <ac:spMk id="5" creationId="{B1A9C378-E520-4C7D-B362-ABB38AFE0BE2}"/>
          </ac:spMkLst>
        </pc:spChg>
      </pc:sldChg>
    </pc:docChg>
  </pc:docChgLst>
  <pc:docChgLst>
    <pc:chgData name="Kuonen Colm" userId="S::colm.kuonen@hes-so.ch::2076f80c-7b3f-463f-bccd-c5d8f8b26a59" providerId="AD" clId="Web-{9B321452-7A4C-E463-7059-9B6D0B521151}"/>
    <pc:docChg chg="addSld modSld sldOrd">
      <pc:chgData name="Kuonen Colm" userId="S::colm.kuonen@hes-so.ch::2076f80c-7b3f-463f-bccd-c5d8f8b26a59" providerId="AD" clId="Web-{9B321452-7A4C-E463-7059-9B6D0B521151}" dt="2022-01-14T16:30:11.577" v="180" actId="14100"/>
      <pc:docMkLst>
        <pc:docMk/>
      </pc:docMkLst>
      <pc:sldChg chg="ord">
        <pc:chgData name="Kuonen Colm" userId="S::colm.kuonen@hes-so.ch::2076f80c-7b3f-463f-bccd-c5d8f8b26a59" providerId="AD" clId="Web-{9B321452-7A4C-E463-7059-9B6D0B521151}" dt="2022-01-14T16:10:37.249" v="0"/>
        <pc:sldMkLst>
          <pc:docMk/>
          <pc:sldMk cId="3973408083" sldId="443"/>
        </pc:sldMkLst>
      </pc:sldChg>
      <pc:sldChg chg="addSp delSp modSp add ord replId addAnim delAnim">
        <pc:chgData name="Kuonen Colm" userId="S::colm.kuonen@hes-so.ch::2076f80c-7b3f-463f-bccd-c5d8f8b26a59" providerId="AD" clId="Web-{9B321452-7A4C-E463-7059-9B6D0B521151}" dt="2022-01-14T16:30:11.577" v="180" actId="14100"/>
        <pc:sldMkLst>
          <pc:docMk/>
          <pc:sldMk cId="3094907573" sldId="451"/>
        </pc:sldMkLst>
        <pc:spChg chg="mod">
          <ac:chgData name="Kuonen Colm" userId="S::colm.kuonen@hes-so.ch::2076f80c-7b3f-463f-bccd-c5d8f8b26a59" providerId="AD" clId="Web-{9B321452-7A4C-E463-7059-9B6D0B521151}" dt="2022-01-14T16:14:46.877" v="16" actId="1076"/>
          <ac:spMkLst>
            <pc:docMk/>
            <pc:sldMk cId="3094907573" sldId="451"/>
            <ac:spMk id="2" creationId="{90F1AF00-ABB5-4EDB-9F3C-DC819129D959}"/>
          </ac:spMkLst>
        </pc:spChg>
        <pc:spChg chg="add mod">
          <ac:chgData name="Kuonen Colm" userId="S::colm.kuonen@hes-so.ch::2076f80c-7b3f-463f-bccd-c5d8f8b26a59" providerId="AD" clId="Web-{9B321452-7A4C-E463-7059-9B6D0B521151}" dt="2022-01-14T16:24:37.479" v="133" actId="1076"/>
          <ac:spMkLst>
            <pc:docMk/>
            <pc:sldMk cId="3094907573" sldId="451"/>
            <ac:spMk id="6" creationId="{2D94C972-FD65-48A3-9AB3-DB9EC087F729}"/>
          </ac:spMkLst>
        </pc:spChg>
        <pc:spChg chg="add mod">
          <ac:chgData name="Kuonen Colm" userId="S::colm.kuonen@hes-so.ch::2076f80c-7b3f-463f-bccd-c5d8f8b26a59" providerId="AD" clId="Web-{9B321452-7A4C-E463-7059-9B6D0B521151}" dt="2022-01-14T16:24:37.494" v="134" actId="1076"/>
          <ac:spMkLst>
            <pc:docMk/>
            <pc:sldMk cId="3094907573" sldId="451"/>
            <ac:spMk id="8" creationId="{CDC4BE37-55B3-47CB-8448-AB83966E0F7A}"/>
          </ac:spMkLst>
        </pc:spChg>
        <pc:spChg chg="add del mod">
          <ac:chgData name="Kuonen Colm" userId="S::colm.kuonen@hes-so.ch::2076f80c-7b3f-463f-bccd-c5d8f8b26a59" providerId="AD" clId="Web-{9B321452-7A4C-E463-7059-9B6D0B521151}" dt="2022-01-14T16:18:41.443" v="39"/>
          <ac:spMkLst>
            <pc:docMk/>
            <pc:sldMk cId="3094907573" sldId="451"/>
            <ac:spMk id="10" creationId="{DD4E8302-2F88-4EFB-A32D-8881417D1E05}"/>
          </ac:spMkLst>
        </pc:spChg>
        <pc:spChg chg="add mod">
          <ac:chgData name="Kuonen Colm" userId="S::colm.kuonen@hes-so.ch::2076f80c-7b3f-463f-bccd-c5d8f8b26a59" providerId="AD" clId="Web-{9B321452-7A4C-E463-7059-9B6D0B521151}" dt="2022-01-14T16:24:37.525" v="136" actId="1076"/>
          <ac:spMkLst>
            <pc:docMk/>
            <pc:sldMk cId="3094907573" sldId="451"/>
            <ac:spMk id="12" creationId="{3A7F6EEA-8EB3-4DE6-A760-D843460C36F5}"/>
          </ac:spMkLst>
        </pc:spChg>
        <pc:spChg chg="add del mod">
          <ac:chgData name="Kuonen Colm" userId="S::colm.kuonen@hes-so.ch::2076f80c-7b3f-463f-bccd-c5d8f8b26a59" providerId="AD" clId="Web-{9B321452-7A4C-E463-7059-9B6D0B521151}" dt="2022-01-14T16:24:43.010" v="142"/>
          <ac:spMkLst>
            <pc:docMk/>
            <pc:sldMk cId="3094907573" sldId="451"/>
            <ac:spMk id="14" creationId="{C0FA2461-8D0B-41F0-897F-12AD2806CE6A}"/>
          </ac:spMkLst>
        </pc:spChg>
        <pc:spChg chg="add mod">
          <ac:chgData name="Kuonen Colm" userId="S::colm.kuonen@hes-so.ch::2076f80c-7b3f-463f-bccd-c5d8f8b26a59" providerId="AD" clId="Web-{9B321452-7A4C-E463-7059-9B6D0B521151}" dt="2022-01-14T16:28:15.700" v="162" actId="20577"/>
          <ac:spMkLst>
            <pc:docMk/>
            <pc:sldMk cId="3094907573" sldId="451"/>
            <ac:spMk id="15" creationId="{8C5BEC04-E3DC-4B5C-B68F-F11856084AD4}"/>
          </ac:spMkLst>
        </pc:spChg>
        <pc:spChg chg="add mod">
          <ac:chgData name="Kuonen Colm" userId="S::colm.kuonen@hes-so.ch::2076f80c-7b3f-463f-bccd-c5d8f8b26a59" providerId="AD" clId="Web-{9B321452-7A4C-E463-7059-9B6D0B521151}" dt="2022-01-14T16:28:33.794" v="169" actId="20577"/>
          <ac:spMkLst>
            <pc:docMk/>
            <pc:sldMk cId="3094907573" sldId="451"/>
            <ac:spMk id="17" creationId="{35747717-0C02-4535-96CB-CAAB6C974B60}"/>
          </ac:spMkLst>
        </pc:spChg>
        <pc:picChg chg="del">
          <ac:chgData name="Kuonen Colm" userId="S::colm.kuonen@hes-so.ch::2076f80c-7b3f-463f-bccd-c5d8f8b26a59" providerId="AD" clId="Web-{9B321452-7A4C-E463-7059-9B6D0B521151}" dt="2022-01-14T16:13:19.861" v="4"/>
          <ac:picMkLst>
            <pc:docMk/>
            <pc:sldMk cId="3094907573" sldId="451"/>
            <ac:picMk id="2" creationId="{3E7769F5-E923-42A2-B0F7-D86E329A41FA}"/>
          </ac:picMkLst>
        </pc:picChg>
        <pc:picChg chg="mod">
          <ac:chgData name="Kuonen Colm" userId="S::colm.kuonen@hes-so.ch::2076f80c-7b3f-463f-bccd-c5d8f8b26a59" providerId="AD" clId="Web-{9B321452-7A4C-E463-7059-9B6D0B521151}" dt="2022-01-14T16:13:17.361" v="3"/>
          <ac:picMkLst>
            <pc:docMk/>
            <pc:sldMk cId="3094907573" sldId="451"/>
            <ac:picMk id="4" creationId="{3C27C52A-9828-4142-B768-83817C2BC9DA}"/>
          </ac:picMkLst>
        </pc:picChg>
        <pc:picChg chg="add mod">
          <ac:chgData name="Kuonen Colm" userId="S::colm.kuonen@hes-so.ch::2076f80c-7b3f-463f-bccd-c5d8f8b26a59" providerId="AD" clId="Web-{9B321452-7A4C-E463-7059-9B6D0B521151}" dt="2022-01-14T16:24:37.510" v="135" actId="1076"/>
          <ac:picMkLst>
            <pc:docMk/>
            <pc:sldMk cId="3094907573" sldId="451"/>
            <ac:picMk id="11" creationId="{B737537F-C7A9-49B3-8FFC-B80E41D2BCA2}"/>
          </ac:picMkLst>
        </pc:picChg>
        <pc:picChg chg="add del mod">
          <ac:chgData name="Kuonen Colm" userId="S::colm.kuonen@hes-so.ch::2076f80c-7b3f-463f-bccd-c5d8f8b26a59" providerId="AD" clId="Web-{9B321452-7A4C-E463-7059-9B6D0B521151}" dt="2022-01-14T16:24:39.182" v="141"/>
          <ac:picMkLst>
            <pc:docMk/>
            <pc:sldMk cId="3094907573" sldId="451"/>
            <ac:picMk id="16" creationId="{A82B069A-A336-4EE3-9B52-1A96E22F7744}"/>
          </ac:picMkLst>
        </pc:picChg>
        <pc:picChg chg="add mod">
          <ac:chgData name="Kuonen Colm" userId="S::colm.kuonen@hes-so.ch::2076f80c-7b3f-463f-bccd-c5d8f8b26a59" providerId="AD" clId="Web-{9B321452-7A4C-E463-7059-9B6D0B521151}" dt="2022-01-14T16:29:52.967" v="177" actId="1076"/>
          <ac:picMkLst>
            <pc:docMk/>
            <pc:sldMk cId="3094907573" sldId="451"/>
            <ac:picMk id="18" creationId="{EACADB94-14DE-4421-BE3C-ABCB1D2962CF}"/>
          </ac:picMkLst>
        </pc:picChg>
        <pc:picChg chg="add mod">
          <ac:chgData name="Kuonen Colm" userId="S::colm.kuonen@hes-so.ch::2076f80c-7b3f-463f-bccd-c5d8f8b26a59" providerId="AD" clId="Web-{9B321452-7A4C-E463-7059-9B6D0B521151}" dt="2022-01-14T16:30:11.577" v="180" actId="14100"/>
          <ac:picMkLst>
            <pc:docMk/>
            <pc:sldMk cId="3094907573" sldId="451"/>
            <ac:picMk id="19" creationId="{45633338-9706-4349-8AA9-E49AB97CB3E1}"/>
          </ac:picMkLst>
        </pc:picChg>
      </pc:sldChg>
    </pc:docChg>
  </pc:docChgLst>
  <pc:docChgLst>
    <pc:chgData name="Kuonen Colm" userId="S::colm.kuonen@hes-so.ch::2076f80c-7b3f-463f-bccd-c5d8f8b26a59" providerId="AD" clId="Web-{F6DDD69B-6000-4308-847E-42CF810FBF12}"/>
    <pc:docChg chg="modSld">
      <pc:chgData name="Kuonen Colm" userId="S::colm.kuonen@hes-so.ch::2076f80c-7b3f-463f-bccd-c5d8f8b26a59" providerId="AD" clId="Web-{F6DDD69B-6000-4308-847E-42CF810FBF12}" dt="2022-02-08T07:41:18.073" v="27" actId="20577"/>
      <pc:docMkLst>
        <pc:docMk/>
      </pc:docMkLst>
      <pc:sldChg chg="modSp">
        <pc:chgData name="Kuonen Colm" userId="S::colm.kuonen@hes-so.ch::2076f80c-7b3f-463f-bccd-c5d8f8b26a59" providerId="AD" clId="Web-{F6DDD69B-6000-4308-847E-42CF810FBF12}" dt="2022-02-08T07:33:34.724" v="2" actId="14100"/>
        <pc:sldMkLst>
          <pc:docMk/>
          <pc:sldMk cId="18969936" sldId="457"/>
        </pc:sldMkLst>
        <pc:spChg chg="mod">
          <ac:chgData name="Kuonen Colm" userId="S::colm.kuonen@hes-so.ch::2076f80c-7b3f-463f-bccd-c5d8f8b26a59" providerId="AD" clId="Web-{F6DDD69B-6000-4308-847E-42CF810FBF12}" dt="2022-02-08T07:33:34.724" v="2" actId="14100"/>
          <ac:spMkLst>
            <pc:docMk/>
            <pc:sldMk cId="18969936" sldId="457"/>
            <ac:spMk id="3" creationId="{E9EB53AD-8182-4735-87DD-B69538F2E7FD}"/>
          </ac:spMkLst>
        </pc:spChg>
      </pc:sldChg>
      <pc:sldChg chg="modSp">
        <pc:chgData name="Kuonen Colm" userId="S::colm.kuonen@hes-so.ch::2076f80c-7b3f-463f-bccd-c5d8f8b26a59" providerId="AD" clId="Web-{F6DDD69B-6000-4308-847E-42CF810FBF12}" dt="2022-02-08T07:33:13.880" v="0" actId="14100"/>
        <pc:sldMkLst>
          <pc:docMk/>
          <pc:sldMk cId="4099276005" sldId="460"/>
        </pc:sldMkLst>
        <pc:spChg chg="mod">
          <ac:chgData name="Kuonen Colm" userId="S::colm.kuonen@hes-so.ch::2076f80c-7b3f-463f-bccd-c5d8f8b26a59" providerId="AD" clId="Web-{F6DDD69B-6000-4308-847E-42CF810FBF12}" dt="2022-02-08T07:33:13.880" v="0" actId="14100"/>
          <ac:spMkLst>
            <pc:docMk/>
            <pc:sldMk cId="4099276005" sldId="460"/>
            <ac:spMk id="3" creationId="{E9EB53AD-8182-4735-87DD-B69538F2E7FD}"/>
          </ac:spMkLst>
        </pc:spChg>
      </pc:sldChg>
      <pc:sldChg chg="modSp">
        <pc:chgData name="Kuonen Colm" userId="S::colm.kuonen@hes-so.ch::2076f80c-7b3f-463f-bccd-c5d8f8b26a59" providerId="AD" clId="Web-{F6DDD69B-6000-4308-847E-42CF810FBF12}" dt="2022-02-08T07:41:18.073" v="27" actId="20577"/>
        <pc:sldMkLst>
          <pc:docMk/>
          <pc:sldMk cId="3662712934" sldId="461"/>
        </pc:sldMkLst>
        <pc:spChg chg="mod">
          <ac:chgData name="Kuonen Colm" userId="S::colm.kuonen@hes-so.ch::2076f80c-7b3f-463f-bccd-c5d8f8b26a59" providerId="AD" clId="Web-{F6DDD69B-6000-4308-847E-42CF810FBF12}" dt="2022-02-08T07:41:18.073" v="27" actId="20577"/>
          <ac:spMkLst>
            <pc:docMk/>
            <pc:sldMk cId="3662712934" sldId="461"/>
            <ac:spMk id="3" creationId="{E9EB53AD-8182-4735-87DD-B69538F2E7FD}"/>
          </ac:spMkLst>
        </pc:spChg>
      </pc:sldChg>
      <pc:sldChg chg="addSp delSp modSp">
        <pc:chgData name="Kuonen Colm" userId="S::colm.kuonen@hes-so.ch::2076f80c-7b3f-463f-bccd-c5d8f8b26a59" providerId="AD" clId="Web-{F6DDD69B-6000-4308-847E-42CF810FBF12}" dt="2022-02-08T07:37:28.789" v="21"/>
        <pc:sldMkLst>
          <pc:docMk/>
          <pc:sldMk cId="2026854099" sldId="462"/>
        </pc:sldMkLst>
        <pc:spChg chg="add del mod">
          <ac:chgData name="Kuonen Colm" userId="S::colm.kuonen@hes-so.ch::2076f80c-7b3f-463f-bccd-c5d8f8b26a59" providerId="AD" clId="Web-{F6DDD69B-6000-4308-847E-42CF810FBF12}" dt="2022-02-08T07:37:28.789" v="21"/>
          <ac:spMkLst>
            <pc:docMk/>
            <pc:sldMk cId="2026854099" sldId="462"/>
            <ac:spMk id="3" creationId="{E9EB53AD-8182-4735-87DD-B69538F2E7FD}"/>
          </ac:spMkLst>
        </pc:spChg>
      </pc:sldChg>
    </pc:docChg>
  </pc:docChgLst>
  <pc:docChgLst>
    <pc:chgData name="Minisini Laura" userId="S::lauramel.minisini@hes-so.ch::6a343ce9-5bf0-407a-b452-062400bfedb7" providerId="AD" clId="Web-{261555A5-322F-4948-809D-984278035721}"/>
    <pc:docChg chg="addSld modSld">
      <pc:chgData name="Minisini Laura" userId="S::lauramel.minisini@hes-so.ch::6a343ce9-5bf0-407a-b452-062400bfedb7" providerId="AD" clId="Web-{261555A5-322F-4948-809D-984278035721}" dt="2022-07-01T15:20:00.181" v="8"/>
      <pc:docMkLst>
        <pc:docMk/>
      </pc:docMkLst>
      <pc:sldChg chg="modSp">
        <pc:chgData name="Minisini Laura" userId="S::lauramel.minisini@hes-so.ch::6a343ce9-5bf0-407a-b452-062400bfedb7" providerId="AD" clId="Web-{261555A5-322F-4948-809D-984278035721}" dt="2022-07-01T15:15:58.723" v="7" actId="20577"/>
        <pc:sldMkLst>
          <pc:docMk/>
          <pc:sldMk cId="542741715" sldId="1070"/>
        </pc:sldMkLst>
        <pc:spChg chg="mod">
          <ac:chgData name="Minisini Laura" userId="S::lauramel.minisini@hes-so.ch::6a343ce9-5bf0-407a-b452-062400bfedb7" providerId="AD" clId="Web-{261555A5-322F-4948-809D-984278035721}" dt="2022-07-01T15:15:58.723" v="7" actId="20577"/>
          <ac:spMkLst>
            <pc:docMk/>
            <pc:sldMk cId="542741715" sldId="1070"/>
            <ac:spMk id="14" creationId="{D285820C-4054-45AF-A3AC-85AA0E317B9E}"/>
          </ac:spMkLst>
        </pc:spChg>
      </pc:sldChg>
      <pc:sldChg chg="modSp">
        <pc:chgData name="Minisini Laura" userId="S::lauramel.minisini@hes-so.ch::6a343ce9-5bf0-407a-b452-062400bfedb7" providerId="AD" clId="Web-{261555A5-322F-4948-809D-984278035721}" dt="2022-07-01T15:12:37.968" v="1" actId="20577"/>
        <pc:sldMkLst>
          <pc:docMk/>
          <pc:sldMk cId="3591822519" sldId="1093"/>
        </pc:sldMkLst>
        <pc:spChg chg="mod">
          <ac:chgData name="Minisini Laura" userId="S::lauramel.minisini@hes-so.ch::6a343ce9-5bf0-407a-b452-062400bfedb7" providerId="AD" clId="Web-{261555A5-322F-4948-809D-984278035721}" dt="2022-07-01T15:12:37.968" v="1" actId="20577"/>
          <ac:spMkLst>
            <pc:docMk/>
            <pc:sldMk cId="3591822519" sldId="1093"/>
            <ac:spMk id="4" creationId="{5DF8407D-A2CD-4FCD-5B12-92C6BFAA3AAD}"/>
          </ac:spMkLst>
        </pc:spChg>
      </pc:sldChg>
      <pc:sldChg chg="add">
        <pc:chgData name="Minisini Laura" userId="S::lauramel.minisini@hes-so.ch::6a343ce9-5bf0-407a-b452-062400bfedb7" providerId="AD" clId="Web-{261555A5-322F-4948-809D-984278035721}" dt="2022-07-01T15:20:00.181" v="8"/>
        <pc:sldMkLst>
          <pc:docMk/>
          <pc:sldMk cId="1522422822" sldId="1098"/>
        </pc:sldMkLst>
      </pc:sldChg>
    </pc:docChg>
  </pc:docChgLst>
  <pc:docChgLst>
    <pc:chgData name="Minisini Laura" userId="S::lauramel.minisini@hes-so.ch::6a343ce9-5bf0-407a-b452-062400bfedb7" providerId="AD" clId="Web-{D2AE4A38-6172-479D-A1DA-91E0897627A8}"/>
    <pc:docChg chg="modSld">
      <pc:chgData name="Minisini Laura" userId="S::lauramel.minisini@hes-so.ch::6a343ce9-5bf0-407a-b452-062400bfedb7" providerId="AD" clId="Web-{D2AE4A38-6172-479D-A1DA-91E0897627A8}" dt="2022-07-01T16:13:28.809" v="20" actId="20577"/>
      <pc:docMkLst>
        <pc:docMk/>
      </pc:docMkLst>
      <pc:sldChg chg="modSp">
        <pc:chgData name="Minisini Laura" userId="S::lauramel.minisini@hes-so.ch::6a343ce9-5bf0-407a-b452-062400bfedb7" providerId="AD" clId="Web-{D2AE4A38-6172-479D-A1DA-91E0897627A8}" dt="2022-07-01T16:13:28.809" v="20" actId="20577"/>
        <pc:sldMkLst>
          <pc:docMk/>
          <pc:sldMk cId="615970051" sldId="482"/>
        </pc:sldMkLst>
        <pc:spChg chg="mod">
          <ac:chgData name="Minisini Laura" userId="S::lauramel.minisini@hes-so.ch::6a343ce9-5bf0-407a-b452-062400bfedb7" providerId="AD" clId="Web-{D2AE4A38-6172-479D-A1DA-91E0897627A8}" dt="2022-07-01T16:13:28.809" v="20" actId="20577"/>
          <ac:spMkLst>
            <pc:docMk/>
            <pc:sldMk cId="615970051" sldId="482"/>
            <ac:spMk id="4" creationId="{55990B73-3FB0-4694-B6C9-6FAE6F4A2158}"/>
          </ac:spMkLst>
        </pc:spChg>
      </pc:sldChg>
    </pc:docChg>
  </pc:docChgLst>
  <pc:docChgLst>
    <pc:chgData name="Minisini Laura" userId="S::lauramel.minisini@hes-so.ch::6a343ce9-5bf0-407a-b452-062400bfedb7" providerId="AD" clId="Web-{B3EBF00C-ADC7-8BFB-E315-3634D04573FE}"/>
    <pc:docChg chg="modSld">
      <pc:chgData name="Minisini Laura" userId="S::lauramel.minisini@hes-so.ch::6a343ce9-5bf0-407a-b452-062400bfedb7" providerId="AD" clId="Web-{B3EBF00C-ADC7-8BFB-E315-3634D04573FE}" dt="2023-01-18T12:47:59.515" v="98" actId="20577"/>
      <pc:docMkLst>
        <pc:docMk/>
      </pc:docMkLst>
      <pc:sldChg chg="modSp">
        <pc:chgData name="Minisini Laura" userId="S::lauramel.minisini@hes-so.ch::6a343ce9-5bf0-407a-b452-062400bfedb7" providerId="AD" clId="Web-{B3EBF00C-ADC7-8BFB-E315-3634D04573FE}" dt="2023-01-18T12:46:59.077" v="72" actId="20577"/>
        <pc:sldMkLst>
          <pc:docMk/>
          <pc:sldMk cId="2550687504" sldId="479"/>
        </pc:sldMkLst>
        <pc:spChg chg="mod">
          <ac:chgData name="Minisini Laura" userId="S::lauramel.minisini@hes-so.ch::6a343ce9-5bf0-407a-b452-062400bfedb7" providerId="AD" clId="Web-{B3EBF00C-ADC7-8BFB-E315-3634D04573FE}" dt="2023-01-18T12:46:59.077" v="72" actId="20577"/>
          <ac:spMkLst>
            <pc:docMk/>
            <pc:sldMk cId="2550687504" sldId="479"/>
            <ac:spMk id="3" creationId="{892FFD0F-E3D0-2246-94F0-9D1C8BD5B5F2}"/>
          </ac:spMkLst>
        </pc:spChg>
      </pc:sldChg>
      <pc:sldChg chg="addSp delSp modSp">
        <pc:chgData name="Minisini Laura" userId="S::lauramel.minisini@hes-so.ch::6a343ce9-5bf0-407a-b452-062400bfedb7" providerId="AD" clId="Web-{B3EBF00C-ADC7-8BFB-E315-3634D04573FE}" dt="2023-01-18T12:42:30.792" v="3" actId="14100"/>
        <pc:sldMkLst>
          <pc:docMk/>
          <pc:sldMk cId="2856496593" sldId="481"/>
        </pc:sldMkLst>
        <pc:picChg chg="add mod">
          <ac:chgData name="Minisini Laura" userId="S::lauramel.minisini@hes-so.ch::6a343ce9-5bf0-407a-b452-062400bfedb7" providerId="AD" clId="Web-{B3EBF00C-ADC7-8BFB-E315-3634D04573FE}" dt="2023-01-18T12:42:30.792" v="3" actId="14100"/>
          <ac:picMkLst>
            <pc:docMk/>
            <pc:sldMk cId="2856496593" sldId="481"/>
            <ac:picMk id="4" creationId="{435E48F6-1794-97CC-C728-F08435D8BA2D}"/>
          </ac:picMkLst>
        </pc:picChg>
        <pc:picChg chg="del">
          <ac:chgData name="Minisini Laura" userId="S::lauramel.minisini@hes-so.ch::6a343ce9-5bf0-407a-b452-062400bfedb7" providerId="AD" clId="Web-{B3EBF00C-ADC7-8BFB-E315-3634D04573FE}" dt="2023-01-18T12:42:15.666" v="0"/>
          <ac:picMkLst>
            <pc:docMk/>
            <pc:sldMk cId="2856496593" sldId="481"/>
            <ac:picMk id="18" creationId="{5E1D3A8E-DE0D-28FE-68CA-5DA27F509D32}"/>
          </ac:picMkLst>
        </pc:picChg>
      </pc:sldChg>
      <pc:sldChg chg="modSp">
        <pc:chgData name="Minisini Laura" userId="S::lauramel.minisini@hes-so.ch::6a343ce9-5bf0-407a-b452-062400bfedb7" providerId="AD" clId="Web-{B3EBF00C-ADC7-8BFB-E315-3634D04573FE}" dt="2023-01-18T12:43:00.995" v="10" actId="20577"/>
        <pc:sldMkLst>
          <pc:docMk/>
          <pc:sldMk cId="3145299922" sldId="1062"/>
        </pc:sldMkLst>
        <pc:spChg chg="mod">
          <ac:chgData name="Minisini Laura" userId="S::lauramel.minisini@hes-so.ch::6a343ce9-5bf0-407a-b452-062400bfedb7" providerId="AD" clId="Web-{B3EBF00C-ADC7-8BFB-E315-3634D04573FE}" dt="2023-01-18T12:43:00.995" v="10" actId="20577"/>
          <ac:spMkLst>
            <pc:docMk/>
            <pc:sldMk cId="3145299922" sldId="1062"/>
            <ac:spMk id="30" creationId="{BC82D823-0853-FE82-59B6-42D7BAEA5B78}"/>
          </ac:spMkLst>
        </pc:spChg>
      </pc:sldChg>
      <pc:sldChg chg="modSp">
        <pc:chgData name="Minisini Laura" userId="S::lauramel.minisini@hes-so.ch::6a343ce9-5bf0-407a-b452-062400bfedb7" providerId="AD" clId="Web-{B3EBF00C-ADC7-8BFB-E315-3634D04573FE}" dt="2023-01-18T12:45:07.481" v="69" actId="20577"/>
        <pc:sldMkLst>
          <pc:docMk/>
          <pc:sldMk cId="4281792584" sldId="1063"/>
        </pc:sldMkLst>
        <pc:spChg chg="mod">
          <ac:chgData name="Minisini Laura" userId="S::lauramel.minisini@hes-so.ch::6a343ce9-5bf0-407a-b452-062400bfedb7" providerId="AD" clId="Web-{B3EBF00C-ADC7-8BFB-E315-3634D04573FE}" dt="2023-01-18T12:45:07.481" v="69" actId="20577"/>
          <ac:spMkLst>
            <pc:docMk/>
            <pc:sldMk cId="4281792584" sldId="1063"/>
            <ac:spMk id="35" creationId="{DDED3150-282B-9FF4-07EC-B840103B7E43}"/>
          </ac:spMkLst>
        </pc:spChg>
      </pc:sldChg>
      <pc:sldChg chg="addSp delSp modSp">
        <pc:chgData name="Minisini Laura" userId="S::lauramel.minisini@hes-so.ch::6a343ce9-5bf0-407a-b452-062400bfedb7" providerId="AD" clId="Web-{B3EBF00C-ADC7-8BFB-E315-3634D04573FE}" dt="2023-01-18T12:47:59.515" v="98" actId="20577"/>
        <pc:sldMkLst>
          <pc:docMk/>
          <pc:sldMk cId="3591284561" sldId="1100"/>
        </pc:sldMkLst>
        <pc:spChg chg="mod">
          <ac:chgData name="Minisini Laura" userId="S::lauramel.minisini@hes-so.ch::6a343ce9-5bf0-407a-b452-062400bfedb7" providerId="AD" clId="Web-{B3EBF00C-ADC7-8BFB-E315-3634D04573FE}" dt="2023-01-18T12:47:32.405" v="84" actId="1076"/>
          <ac:spMkLst>
            <pc:docMk/>
            <pc:sldMk cId="3591284561" sldId="1100"/>
            <ac:spMk id="4" creationId="{5528513C-0057-7D77-AEC4-63BDD369B3BE}"/>
          </ac:spMkLst>
        </pc:spChg>
        <pc:spChg chg="mod">
          <ac:chgData name="Minisini Laura" userId="S::lauramel.minisini@hes-so.ch::6a343ce9-5bf0-407a-b452-062400bfedb7" providerId="AD" clId="Web-{B3EBF00C-ADC7-8BFB-E315-3634D04573FE}" dt="2023-01-18T12:47:54.124" v="96" actId="1076"/>
          <ac:spMkLst>
            <pc:docMk/>
            <pc:sldMk cId="3591284561" sldId="1100"/>
            <ac:spMk id="5" creationId="{9B07E392-F3DD-9F72-11FC-464A6F60693B}"/>
          </ac:spMkLst>
        </pc:spChg>
        <pc:spChg chg="mod">
          <ac:chgData name="Minisini Laura" userId="S::lauramel.minisini@hes-so.ch::6a343ce9-5bf0-407a-b452-062400bfedb7" providerId="AD" clId="Web-{B3EBF00C-ADC7-8BFB-E315-3634D04573FE}" dt="2023-01-18T12:47:49.468" v="95" actId="20577"/>
          <ac:spMkLst>
            <pc:docMk/>
            <pc:sldMk cId="3591284561" sldId="1100"/>
            <ac:spMk id="8" creationId="{F325E3E0-4399-4D37-AFC6-D323AB20C291}"/>
          </ac:spMkLst>
        </pc:spChg>
        <pc:spChg chg="mod">
          <ac:chgData name="Minisini Laura" userId="S::lauramel.minisini@hes-so.ch::6a343ce9-5bf0-407a-b452-062400bfedb7" providerId="AD" clId="Web-{B3EBF00C-ADC7-8BFB-E315-3634D04573FE}" dt="2023-01-18T12:47:29.265" v="83" actId="20577"/>
          <ac:spMkLst>
            <pc:docMk/>
            <pc:sldMk cId="3591284561" sldId="1100"/>
            <ac:spMk id="10" creationId="{4ADEF71A-6668-4A75-A8D6-F06D6744F026}"/>
          </ac:spMkLst>
        </pc:spChg>
        <pc:spChg chg="add del mod">
          <ac:chgData name="Minisini Laura" userId="S::lauramel.minisini@hes-so.ch::6a343ce9-5bf0-407a-b452-062400bfedb7" providerId="AD" clId="Web-{B3EBF00C-ADC7-8BFB-E315-3634D04573FE}" dt="2023-01-18T12:47:46.280" v="91" actId="20577"/>
          <ac:spMkLst>
            <pc:docMk/>
            <pc:sldMk cId="3591284561" sldId="1100"/>
            <ac:spMk id="12" creationId="{7E5E532F-3D58-4EBA-8F22-1D26D5EB4B2C}"/>
          </ac:spMkLst>
        </pc:spChg>
        <pc:spChg chg="mod">
          <ac:chgData name="Minisini Laura" userId="S::lauramel.minisini@hes-so.ch::6a343ce9-5bf0-407a-b452-062400bfedb7" providerId="AD" clId="Web-{B3EBF00C-ADC7-8BFB-E315-3634D04573FE}" dt="2023-01-18T12:47:59.515" v="98" actId="20577"/>
          <ac:spMkLst>
            <pc:docMk/>
            <pc:sldMk cId="3591284561" sldId="1100"/>
            <ac:spMk id="13" creationId="{B6C4F148-D743-4619-9D5F-BC2D71C4DED6}"/>
          </ac:spMkLst>
        </pc:spChg>
        <pc:spChg chg="del">
          <ac:chgData name="Minisini Laura" userId="S::lauramel.minisini@hes-so.ch::6a343ce9-5bf0-407a-b452-062400bfedb7" providerId="AD" clId="Web-{B3EBF00C-ADC7-8BFB-E315-3634D04573FE}" dt="2023-01-18T12:47:03.639" v="73"/>
          <ac:spMkLst>
            <pc:docMk/>
            <pc:sldMk cId="3591284561" sldId="1100"/>
            <ac:spMk id="14" creationId="{D285820C-4054-45AF-A3AC-85AA0E317B9E}"/>
          </ac:spMkLst>
        </pc:spChg>
      </pc:sldChg>
    </pc:docChg>
  </pc:docChgLst>
  <pc:docChgLst>
    <pc:chgData name="Mora Maxime" userId="87d51401-9e8b-41cf-99e9-e17e17a8de40" providerId="ADAL" clId="{0454346E-6751-411C-9C57-6967BC519D06}"/>
    <pc:docChg chg="modSld">
      <pc:chgData name="Mora Maxime" userId="87d51401-9e8b-41cf-99e9-e17e17a8de40" providerId="ADAL" clId="{0454346E-6751-411C-9C57-6967BC519D06}" dt="2021-05-12T11:06:43.151" v="2" actId="1036"/>
      <pc:docMkLst>
        <pc:docMk/>
      </pc:docMkLst>
      <pc:sldChg chg="modSp mod">
        <pc:chgData name="Mora Maxime" userId="87d51401-9e8b-41cf-99e9-e17e17a8de40" providerId="ADAL" clId="{0454346E-6751-411C-9C57-6967BC519D06}" dt="2021-05-12T11:06:43.151" v="2" actId="1036"/>
        <pc:sldMkLst>
          <pc:docMk/>
          <pc:sldMk cId="912433830" sldId="432"/>
        </pc:sldMkLst>
        <pc:spChg chg="mod">
          <ac:chgData name="Mora Maxime" userId="87d51401-9e8b-41cf-99e9-e17e17a8de40" providerId="ADAL" clId="{0454346E-6751-411C-9C57-6967BC519D06}" dt="2021-05-12T11:06:43.151" v="2" actId="1036"/>
          <ac:spMkLst>
            <pc:docMk/>
            <pc:sldMk cId="912433830" sldId="432"/>
            <ac:spMk id="3" creationId="{00000000-0000-0000-0000-000000000000}"/>
          </ac:spMkLst>
        </pc:spChg>
      </pc:sldChg>
    </pc:docChg>
  </pc:docChgLst>
  <pc:docChgLst>
    <pc:chgData name="Kuonen Colm" userId="S::colm.kuonen@hes-so.ch::2076f80c-7b3f-463f-bccd-c5d8f8b26a59" providerId="AD" clId="Web-{7A662A00-DF8B-4A03-B388-C5064254952F}"/>
    <pc:docChg chg="delSld">
      <pc:chgData name="Kuonen Colm" userId="S::colm.kuonen@hes-so.ch::2076f80c-7b3f-463f-bccd-c5d8f8b26a59" providerId="AD" clId="Web-{7A662A00-DF8B-4A03-B388-C5064254952F}" dt="2023-01-12T16:30:51.890" v="0"/>
      <pc:docMkLst>
        <pc:docMk/>
      </pc:docMkLst>
      <pc:sldChg chg="del">
        <pc:chgData name="Kuonen Colm" userId="S::colm.kuonen@hes-so.ch::2076f80c-7b3f-463f-bccd-c5d8f8b26a59" providerId="AD" clId="Web-{7A662A00-DF8B-4A03-B388-C5064254952F}" dt="2023-01-12T16:30:51.890" v="0"/>
        <pc:sldMkLst>
          <pc:docMk/>
          <pc:sldMk cId="4266668166" sldId="1050"/>
        </pc:sldMkLst>
      </pc:sldChg>
    </pc:docChg>
  </pc:docChgLst>
  <pc:docChgLst>
    <pc:chgData name="Kuonen Colm" userId="S::colm.kuonen@hes-so.ch::2076f80c-7b3f-463f-bccd-c5d8f8b26a59" providerId="AD" clId="Web-{EC90D59C-A626-483D-8444-A07906FF30EA}"/>
    <pc:docChg chg="addSld sldOrd">
      <pc:chgData name="Kuonen Colm" userId="S::colm.kuonen@hes-so.ch::2076f80c-7b3f-463f-bccd-c5d8f8b26a59" providerId="AD" clId="Web-{EC90D59C-A626-483D-8444-A07906FF30EA}" dt="2023-01-27T09:54:01.696" v="1"/>
      <pc:docMkLst>
        <pc:docMk/>
      </pc:docMkLst>
      <pc:sldChg chg="add ord">
        <pc:chgData name="Kuonen Colm" userId="S::colm.kuonen@hes-so.ch::2076f80c-7b3f-463f-bccd-c5d8f8b26a59" providerId="AD" clId="Web-{EC90D59C-A626-483D-8444-A07906FF30EA}" dt="2023-01-27T09:54:01.696" v="1"/>
        <pc:sldMkLst>
          <pc:docMk/>
          <pc:sldMk cId="2881275158" sldId="1101"/>
        </pc:sldMkLst>
      </pc:sldChg>
      <pc:sldMasterChg chg="addSldLayout">
        <pc:chgData name="Kuonen Colm" userId="S::colm.kuonen@hes-so.ch::2076f80c-7b3f-463f-bccd-c5d8f8b26a59" providerId="AD" clId="Web-{EC90D59C-A626-483D-8444-A07906FF30EA}" dt="2023-01-27T09:53:58.337" v="0"/>
        <pc:sldMasterMkLst>
          <pc:docMk/>
          <pc:sldMasterMk cId="1656109385" sldId="2147483648"/>
        </pc:sldMasterMkLst>
        <pc:sldLayoutChg chg="add">
          <pc:chgData name="Kuonen Colm" userId="S::colm.kuonen@hes-so.ch::2076f80c-7b3f-463f-bccd-c5d8f8b26a59" providerId="AD" clId="Web-{EC90D59C-A626-483D-8444-A07906FF30EA}" dt="2023-01-27T09:53:58.337" v="0"/>
          <pc:sldLayoutMkLst>
            <pc:docMk/>
            <pc:sldMasterMk cId="1656109385" sldId="2147483648"/>
            <pc:sldLayoutMk cId="195042974" sldId="2147483796"/>
          </pc:sldLayoutMkLst>
        </pc:sldLayoutChg>
        <pc:sldLayoutChg chg="add">
          <pc:chgData name="Kuonen Colm" userId="S::colm.kuonen@hes-so.ch::2076f80c-7b3f-463f-bccd-c5d8f8b26a59" providerId="AD" clId="Web-{EC90D59C-A626-483D-8444-A07906FF30EA}" dt="2023-01-27T09:53:58.337" v="0"/>
          <pc:sldLayoutMkLst>
            <pc:docMk/>
            <pc:sldMasterMk cId="1656109385" sldId="2147483648"/>
            <pc:sldLayoutMk cId="1669412396" sldId="2147483797"/>
          </pc:sldLayoutMkLst>
        </pc:sldLayoutChg>
      </pc:sldMasterChg>
    </pc:docChg>
  </pc:docChgLst>
  <pc:docChgLst>
    <pc:chgData name="minisini.laura" userId="S::minisini.laura_gmail.com#ext#@hessoit.onmicrosoft.com::08b04e96-d8ee-4a2d-8976-3c01ce222a57" providerId="AD" clId="Web-{E57DC08E-8ACA-74D5-C1B7-5EB3ECEB938B}"/>
    <pc:docChg chg="addSld delSld modSld sldOrd addMainMaster modMainMaster">
      <pc:chgData name="minisini.laura" userId="S::minisini.laura_gmail.com#ext#@hessoit.onmicrosoft.com::08b04e96-d8ee-4a2d-8976-3c01ce222a57" providerId="AD" clId="Web-{E57DC08E-8ACA-74D5-C1B7-5EB3ECEB938B}" dt="2022-03-29T14:05:25.233" v="1449" actId="20577"/>
      <pc:docMkLst>
        <pc:docMk/>
      </pc:docMkLst>
      <pc:sldChg chg="delSp modSp del delAnim">
        <pc:chgData name="minisini.laura" userId="S::minisini.laura_gmail.com#ext#@hessoit.onmicrosoft.com::08b04e96-d8ee-4a2d-8976-3c01ce222a57" providerId="AD" clId="Web-{E57DC08E-8ACA-74D5-C1B7-5EB3ECEB938B}" dt="2022-03-29T13:02:02.598" v="907"/>
        <pc:sldMkLst>
          <pc:docMk/>
          <pc:sldMk cId="1594741906" sldId="414"/>
        </pc:sldMkLst>
        <pc:spChg chg="mod">
          <ac:chgData name="minisini.laura" userId="S::minisini.laura_gmail.com#ext#@hessoit.onmicrosoft.com::08b04e96-d8ee-4a2d-8976-3c01ce222a57" providerId="AD" clId="Web-{E57DC08E-8ACA-74D5-C1B7-5EB3ECEB938B}" dt="2022-03-29T12:57:50.828" v="782"/>
          <ac:spMkLst>
            <pc:docMk/>
            <pc:sldMk cId="1594741906" sldId="414"/>
            <ac:spMk id="8" creationId="{00000000-0000-0000-0000-000000000000}"/>
          </ac:spMkLst>
        </pc:spChg>
        <pc:spChg chg="del">
          <ac:chgData name="minisini.laura" userId="S::minisini.laura_gmail.com#ext#@hessoit.onmicrosoft.com::08b04e96-d8ee-4a2d-8976-3c01ce222a57" providerId="AD" clId="Web-{E57DC08E-8ACA-74D5-C1B7-5EB3ECEB938B}" dt="2022-03-29T12:58:50.908" v="817"/>
          <ac:spMkLst>
            <pc:docMk/>
            <pc:sldMk cId="1594741906" sldId="414"/>
            <ac:spMk id="13" creationId="{770D091C-DF10-6044-8C00-90D0B442EEF6}"/>
          </ac:spMkLst>
        </pc:spChg>
        <pc:spChg chg="del mod">
          <ac:chgData name="minisini.laura" userId="S::minisini.laura_gmail.com#ext#@hessoit.onmicrosoft.com::08b04e96-d8ee-4a2d-8976-3c01ce222a57" providerId="AD" clId="Web-{E57DC08E-8ACA-74D5-C1B7-5EB3ECEB938B}" dt="2022-03-29T12:58:50.892" v="808"/>
          <ac:spMkLst>
            <pc:docMk/>
            <pc:sldMk cId="1594741906" sldId="414"/>
            <ac:spMk id="14" creationId="{A5340E3C-EDC4-6F44-BCC0-DFA3CBA80441}"/>
          </ac:spMkLst>
        </pc:spChg>
        <pc:spChg chg="del mod">
          <ac:chgData name="minisini.laura" userId="S::minisini.laura_gmail.com#ext#@hessoit.onmicrosoft.com::08b04e96-d8ee-4a2d-8976-3c01ce222a57" providerId="AD" clId="Web-{E57DC08E-8ACA-74D5-C1B7-5EB3ECEB938B}" dt="2022-03-29T12:58:50.892" v="815"/>
          <ac:spMkLst>
            <pc:docMk/>
            <pc:sldMk cId="1594741906" sldId="414"/>
            <ac:spMk id="32" creationId="{D07DD50C-643A-354A-A3E9-10D5127DE590}"/>
          </ac:spMkLst>
        </pc:spChg>
        <pc:spChg chg="del">
          <ac:chgData name="minisini.laura" userId="S::minisini.laura_gmail.com#ext#@hessoit.onmicrosoft.com::08b04e96-d8ee-4a2d-8976-3c01ce222a57" providerId="AD" clId="Web-{E57DC08E-8ACA-74D5-C1B7-5EB3ECEB938B}" dt="2022-03-29T12:57:56.829" v="783"/>
          <ac:spMkLst>
            <pc:docMk/>
            <pc:sldMk cId="1594741906" sldId="414"/>
            <ac:spMk id="40" creationId="{CB98D18A-0CF0-6C4B-AC2B-C68244F636AF}"/>
          </ac:spMkLst>
        </pc:spChg>
        <pc:spChg chg="del mod">
          <ac:chgData name="minisini.laura" userId="S::minisini.laura_gmail.com#ext#@hessoit.onmicrosoft.com::08b04e96-d8ee-4a2d-8976-3c01ce222a57" providerId="AD" clId="Web-{E57DC08E-8ACA-74D5-C1B7-5EB3ECEB938B}" dt="2022-03-29T12:58:50.892" v="811"/>
          <ac:spMkLst>
            <pc:docMk/>
            <pc:sldMk cId="1594741906" sldId="414"/>
            <ac:spMk id="46" creationId="{0A8282FB-1965-F448-BEE1-492ACF9A9B3B}"/>
          </ac:spMkLst>
        </pc:spChg>
        <pc:spChg chg="del">
          <ac:chgData name="minisini.laura" userId="S::minisini.laura_gmail.com#ext#@hessoit.onmicrosoft.com::08b04e96-d8ee-4a2d-8976-3c01ce222a57" providerId="AD" clId="Web-{E57DC08E-8ACA-74D5-C1B7-5EB3ECEB938B}" dt="2022-03-29T12:58:50.892" v="810"/>
          <ac:spMkLst>
            <pc:docMk/>
            <pc:sldMk cId="1594741906" sldId="414"/>
            <ac:spMk id="47" creationId="{C41C584C-2C10-624D-9D88-B407792A7EB3}"/>
          </ac:spMkLst>
        </pc:spChg>
        <pc:spChg chg="del mod">
          <ac:chgData name="minisini.laura" userId="S::minisini.laura_gmail.com#ext#@hessoit.onmicrosoft.com::08b04e96-d8ee-4a2d-8976-3c01ce222a57" providerId="AD" clId="Web-{E57DC08E-8ACA-74D5-C1B7-5EB3ECEB938B}" dt="2022-03-29T12:58:50.892" v="809"/>
          <ac:spMkLst>
            <pc:docMk/>
            <pc:sldMk cId="1594741906" sldId="414"/>
            <ac:spMk id="48" creationId="{441DF9C5-365B-AA46-BF7B-47151D37D407}"/>
          </ac:spMkLst>
        </pc:spChg>
        <pc:spChg chg="del mod">
          <ac:chgData name="minisini.laura" userId="S::minisini.laura_gmail.com#ext#@hessoit.onmicrosoft.com::08b04e96-d8ee-4a2d-8976-3c01ce222a57" providerId="AD" clId="Web-{E57DC08E-8ACA-74D5-C1B7-5EB3ECEB938B}" dt="2022-03-29T12:58:50.892" v="807"/>
          <ac:spMkLst>
            <pc:docMk/>
            <pc:sldMk cId="1594741906" sldId="414"/>
            <ac:spMk id="50" creationId="{81DADF90-8ED7-C447-BB49-4F020D7B3C65}"/>
          </ac:spMkLst>
        </pc:spChg>
        <pc:spChg chg="del mod">
          <ac:chgData name="minisini.laura" userId="S::minisini.laura_gmail.com#ext#@hessoit.onmicrosoft.com::08b04e96-d8ee-4a2d-8976-3c01ce222a57" providerId="AD" clId="Web-{E57DC08E-8ACA-74D5-C1B7-5EB3ECEB938B}" dt="2022-03-29T12:58:50.892" v="806"/>
          <ac:spMkLst>
            <pc:docMk/>
            <pc:sldMk cId="1594741906" sldId="414"/>
            <ac:spMk id="51" creationId="{91B4C919-8E70-2940-A9F4-74E787E508AA}"/>
          </ac:spMkLst>
        </pc:spChg>
        <pc:spChg chg="del mod">
          <ac:chgData name="minisini.laura" userId="S::minisini.laura_gmail.com#ext#@hessoit.onmicrosoft.com::08b04e96-d8ee-4a2d-8976-3c01ce222a57" providerId="AD" clId="Web-{E57DC08E-8ACA-74D5-C1B7-5EB3ECEB938B}" dt="2022-03-29T12:58:50.892" v="805"/>
          <ac:spMkLst>
            <pc:docMk/>
            <pc:sldMk cId="1594741906" sldId="414"/>
            <ac:spMk id="52" creationId="{00A2A938-4BA4-884A-815E-AACC7B182ED2}"/>
          </ac:spMkLst>
        </pc:spChg>
        <pc:spChg chg="del mod">
          <ac:chgData name="minisini.laura" userId="S::minisini.laura_gmail.com#ext#@hessoit.onmicrosoft.com::08b04e96-d8ee-4a2d-8976-3c01ce222a57" providerId="AD" clId="Web-{E57DC08E-8ACA-74D5-C1B7-5EB3ECEB938B}" dt="2022-03-29T12:58:50.892" v="804"/>
          <ac:spMkLst>
            <pc:docMk/>
            <pc:sldMk cId="1594741906" sldId="414"/>
            <ac:spMk id="53" creationId="{32CC98DB-5D46-BC48-8DB5-B84518ACC1CB}"/>
          </ac:spMkLst>
        </pc:spChg>
        <pc:spChg chg="del mod">
          <ac:chgData name="minisini.laura" userId="S::minisini.laura_gmail.com#ext#@hessoit.onmicrosoft.com::08b04e96-d8ee-4a2d-8976-3c01ce222a57" providerId="AD" clId="Web-{E57DC08E-8ACA-74D5-C1B7-5EB3ECEB938B}" dt="2022-03-29T12:58:50.892" v="803"/>
          <ac:spMkLst>
            <pc:docMk/>
            <pc:sldMk cId="1594741906" sldId="414"/>
            <ac:spMk id="54" creationId="{B4501958-FD79-5046-A9FF-AE978E509B25}"/>
          </ac:spMkLst>
        </pc:spChg>
        <pc:spChg chg="del mod">
          <ac:chgData name="minisini.laura" userId="S::minisini.laura_gmail.com#ext#@hessoit.onmicrosoft.com::08b04e96-d8ee-4a2d-8976-3c01ce222a57" providerId="AD" clId="Web-{E57DC08E-8ACA-74D5-C1B7-5EB3ECEB938B}" dt="2022-03-29T12:58:50.892" v="802"/>
          <ac:spMkLst>
            <pc:docMk/>
            <pc:sldMk cId="1594741906" sldId="414"/>
            <ac:spMk id="55" creationId="{B67A22A9-0E3B-F742-8836-CFF1F4108243}"/>
          </ac:spMkLst>
        </pc:spChg>
        <pc:spChg chg="del mod">
          <ac:chgData name="minisini.laura" userId="S::minisini.laura_gmail.com#ext#@hessoit.onmicrosoft.com::08b04e96-d8ee-4a2d-8976-3c01ce222a57" providerId="AD" clId="Web-{E57DC08E-8ACA-74D5-C1B7-5EB3ECEB938B}" dt="2022-03-29T12:58:50.892" v="801"/>
          <ac:spMkLst>
            <pc:docMk/>
            <pc:sldMk cId="1594741906" sldId="414"/>
            <ac:spMk id="56" creationId="{D00E0377-2F46-2D44-9110-682729800980}"/>
          </ac:spMkLst>
        </pc:spChg>
        <pc:spChg chg="del mod">
          <ac:chgData name="minisini.laura" userId="S::minisini.laura_gmail.com#ext#@hessoit.onmicrosoft.com::08b04e96-d8ee-4a2d-8976-3c01ce222a57" providerId="AD" clId="Web-{E57DC08E-8ACA-74D5-C1B7-5EB3ECEB938B}" dt="2022-03-29T12:58:50.892" v="800"/>
          <ac:spMkLst>
            <pc:docMk/>
            <pc:sldMk cId="1594741906" sldId="414"/>
            <ac:spMk id="57" creationId="{37497696-1B0D-A342-A8EE-E0A9077ABCF7}"/>
          </ac:spMkLst>
        </pc:spChg>
        <pc:spChg chg="del mod">
          <ac:chgData name="minisini.laura" userId="S::minisini.laura_gmail.com#ext#@hessoit.onmicrosoft.com::08b04e96-d8ee-4a2d-8976-3c01ce222a57" providerId="AD" clId="Web-{E57DC08E-8ACA-74D5-C1B7-5EB3ECEB938B}" dt="2022-03-29T12:58:50.892" v="799"/>
          <ac:spMkLst>
            <pc:docMk/>
            <pc:sldMk cId="1594741906" sldId="414"/>
            <ac:spMk id="58" creationId="{0BADAD94-72E0-D44B-9367-7134F44A2370}"/>
          </ac:spMkLst>
        </pc:spChg>
        <pc:spChg chg="del mod">
          <ac:chgData name="minisini.laura" userId="S::minisini.laura_gmail.com#ext#@hessoit.onmicrosoft.com::08b04e96-d8ee-4a2d-8976-3c01ce222a57" providerId="AD" clId="Web-{E57DC08E-8ACA-74D5-C1B7-5EB3ECEB938B}" dt="2022-03-29T12:58:50.892" v="813"/>
          <ac:spMkLst>
            <pc:docMk/>
            <pc:sldMk cId="1594741906" sldId="414"/>
            <ac:spMk id="86" creationId="{6D9EAF4D-735D-AA4F-86B8-D645A605DA9E}"/>
          </ac:spMkLst>
        </pc:spChg>
        <pc:spChg chg="del">
          <ac:chgData name="minisini.laura" userId="S::minisini.laura_gmail.com#ext#@hessoit.onmicrosoft.com::08b04e96-d8ee-4a2d-8976-3c01ce222a57" providerId="AD" clId="Web-{E57DC08E-8ACA-74D5-C1B7-5EB3ECEB938B}" dt="2022-03-29T13:01:13.503" v="876"/>
          <ac:spMkLst>
            <pc:docMk/>
            <pc:sldMk cId="1594741906" sldId="414"/>
            <ac:spMk id="87" creationId="{0605AE81-6F3A-1D44-9936-D2F73F341C73}"/>
          </ac:spMkLst>
        </pc:spChg>
        <pc:spChg chg="mod">
          <ac:chgData name="minisini.laura" userId="S::minisini.laura_gmail.com#ext#@hessoit.onmicrosoft.com::08b04e96-d8ee-4a2d-8976-3c01ce222a57" providerId="AD" clId="Web-{E57DC08E-8ACA-74D5-C1B7-5EB3ECEB938B}" dt="2022-03-29T12:57:50.813" v="781"/>
          <ac:spMkLst>
            <pc:docMk/>
            <pc:sldMk cId="1594741906" sldId="414"/>
            <ac:spMk id="90" creationId="{E77D64AC-C72C-FC44-8F81-9B94FF997F8D}"/>
          </ac:spMkLst>
        </pc:spChg>
        <pc:grpChg chg="del">
          <ac:chgData name="minisini.laura" userId="S::minisini.laura_gmail.com#ext#@hessoit.onmicrosoft.com::08b04e96-d8ee-4a2d-8976-3c01ce222a57" providerId="AD" clId="Web-{E57DC08E-8ACA-74D5-C1B7-5EB3ECEB938B}" dt="2022-03-29T12:58:50.908" v="816"/>
          <ac:grpSpMkLst>
            <pc:docMk/>
            <pc:sldMk cId="1594741906" sldId="414"/>
            <ac:grpSpMk id="3" creationId="{2AF1CED5-F038-834C-951F-15791EC694E0}"/>
          </ac:grpSpMkLst>
        </pc:grpChg>
        <pc:grpChg chg="del">
          <ac:chgData name="minisini.laura" userId="S::minisini.laura_gmail.com#ext#@hessoit.onmicrosoft.com::08b04e96-d8ee-4a2d-8976-3c01ce222a57" providerId="AD" clId="Web-{E57DC08E-8ACA-74D5-C1B7-5EB3ECEB938B}" dt="2022-03-29T12:58:50.892" v="814"/>
          <ac:grpSpMkLst>
            <pc:docMk/>
            <pc:sldMk cId="1594741906" sldId="414"/>
            <ac:grpSpMk id="9" creationId="{5999C915-52CB-C74D-A16A-A3A6EAB0316A}"/>
          </ac:grpSpMkLst>
        </pc:grpChg>
        <pc:picChg chg="del">
          <ac:chgData name="minisini.laura" userId="S::minisini.laura_gmail.com#ext#@hessoit.onmicrosoft.com::08b04e96-d8ee-4a2d-8976-3c01ce222a57" providerId="AD" clId="Web-{E57DC08E-8ACA-74D5-C1B7-5EB3ECEB938B}" dt="2022-03-29T12:57:34.969" v="752"/>
          <ac:picMkLst>
            <pc:docMk/>
            <pc:sldMk cId="1594741906" sldId="414"/>
            <ac:picMk id="28" creationId="{287995FA-FD91-4466-BA76-9E8E9DFB4323}"/>
          </ac:picMkLst>
        </pc:picChg>
        <pc:picChg chg="del">
          <ac:chgData name="minisini.laura" userId="S::minisini.laura_gmail.com#ext#@hessoit.onmicrosoft.com::08b04e96-d8ee-4a2d-8976-3c01ce222a57" providerId="AD" clId="Web-{E57DC08E-8ACA-74D5-C1B7-5EB3ECEB938B}" dt="2022-03-29T12:58:50.892" v="812"/>
          <ac:picMkLst>
            <pc:docMk/>
            <pc:sldMk cId="1594741906" sldId="414"/>
            <ac:picMk id="41" creationId="{67E747DD-C4B7-8143-9970-BDAE1540C343}"/>
          </ac:picMkLst>
        </pc:picChg>
      </pc:sldChg>
      <pc:sldChg chg="del">
        <pc:chgData name="minisini.laura" userId="S::minisini.laura_gmail.com#ext#@hessoit.onmicrosoft.com::08b04e96-d8ee-4a2d-8976-3c01ce222a57" providerId="AD" clId="Web-{E57DC08E-8ACA-74D5-C1B7-5EB3ECEB938B}" dt="2022-03-29T13:04:15.928" v="952"/>
        <pc:sldMkLst>
          <pc:docMk/>
          <pc:sldMk cId="2815639879" sldId="417"/>
        </pc:sldMkLst>
      </pc:sldChg>
      <pc:sldChg chg="del">
        <pc:chgData name="minisini.laura" userId="S::minisini.laura_gmail.com#ext#@hessoit.onmicrosoft.com::08b04e96-d8ee-4a2d-8976-3c01ce222a57" providerId="AD" clId="Web-{E57DC08E-8ACA-74D5-C1B7-5EB3ECEB938B}" dt="2022-03-29T13:16:07.298" v="1207"/>
        <pc:sldMkLst>
          <pc:docMk/>
          <pc:sldMk cId="912433830" sldId="432"/>
        </pc:sldMkLst>
      </pc:sldChg>
      <pc:sldChg chg="del">
        <pc:chgData name="minisini.laura" userId="S::minisini.laura_gmail.com#ext#@hessoit.onmicrosoft.com::08b04e96-d8ee-4a2d-8976-3c01ce222a57" providerId="AD" clId="Web-{E57DC08E-8ACA-74D5-C1B7-5EB3ECEB938B}" dt="2022-03-29T12:08:30.581" v="44"/>
        <pc:sldMkLst>
          <pc:docMk/>
          <pc:sldMk cId="3988559097" sldId="435"/>
        </pc:sldMkLst>
      </pc:sldChg>
      <pc:sldChg chg="delSp del">
        <pc:chgData name="minisini.laura" userId="S::minisini.laura_gmail.com#ext#@hessoit.onmicrosoft.com::08b04e96-d8ee-4a2d-8976-3c01ce222a57" providerId="AD" clId="Web-{E57DC08E-8ACA-74D5-C1B7-5EB3ECEB938B}" dt="2022-03-29T12:21:26.670" v="276"/>
        <pc:sldMkLst>
          <pc:docMk/>
          <pc:sldMk cId="1061332095" sldId="436"/>
        </pc:sldMkLst>
        <pc:spChg chg="del">
          <ac:chgData name="minisini.laura" userId="S::minisini.laura_gmail.com#ext#@hessoit.onmicrosoft.com::08b04e96-d8ee-4a2d-8976-3c01ce222a57" providerId="AD" clId="Web-{E57DC08E-8ACA-74D5-C1B7-5EB3ECEB938B}" dt="2022-03-29T12:21:11.717" v="273"/>
          <ac:spMkLst>
            <pc:docMk/>
            <pc:sldMk cId="1061332095" sldId="436"/>
            <ac:spMk id="15" creationId="{0FAA0F0C-BEBB-42DF-8CBD-BC51EBFE4AC3}"/>
          </ac:spMkLst>
        </pc:spChg>
      </pc:sldChg>
      <pc:sldChg chg="addSp delSp del">
        <pc:chgData name="minisini.laura" userId="S::minisini.laura_gmail.com#ext#@hessoit.onmicrosoft.com::08b04e96-d8ee-4a2d-8976-3c01ce222a57" providerId="AD" clId="Web-{E57DC08E-8ACA-74D5-C1B7-5EB3ECEB938B}" dt="2022-03-29T12:56:45.921" v="744"/>
        <pc:sldMkLst>
          <pc:docMk/>
          <pc:sldMk cId="1922777543" sldId="450"/>
        </pc:sldMkLst>
        <pc:spChg chg="add del">
          <ac:chgData name="minisini.laura" userId="S::minisini.laura_gmail.com#ext#@hessoit.onmicrosoft.com::08b04e96-d8ee-4a2d-8976-3c01ce222a57" providerId="AD" clId="Web-{E57DC08E-8ACA-74D5-C1B7-5EB3ECEB938B}" dt="2022-03-29T12:51:30.198" v="690"/>
          <ac:spMkLst>
            <pc:docMk/>
            <pc:sldMk cId="1922777543" sldId="450"/>
            <ac:spMk id="3" creationId="{90F1AF00-ABB5-4EDB-9F3C-DC819129D959}"/>
          </ac:spMkLst>
        </pc:spChg>
        <pc:spChg chg="add del">
          <ac:chgData name="minisini.laura" userId="S::minisini.laura_gmail.com#ext#@hessoit.onmicrosoft.com::08b04e96-d8ee-4a2d-8976-3c01ce222a57" providerId="AD" clId="Web-{E57DC08E-8ACA-74D5-C1B7-5EB3ECEB938B}" dt="2022-03-29T12:51:27.385" v="689"/>
          <ac:spMkLst>
            <pc:docMk/>
            <pc:sldMk cId="1922777543" sldId="450"/>
            <ac:spMk id="13" creationId="{7AFC468C-7F56-143D-4BC2-4D64CF6EA637}"/>
          </ac:spMkLst>
        </pc:spChg>
      </pc:sldChg>
      <pc:sldChg chg="del">
        <pc:chgData name="minisini.laura" userId="S::minisini.laura_gmail.com#ext#@hessoit.onmicrosoft.com::08b04e96-d8ee-4a2d-8976-3c01ce222a57" providerId="AD" clId="Web-{E57DC08E-8ACA-74D5-C1B7-5EB3ECEB938B}" dt="2022-03-29T13:23:04.804" v="1321"/>
        <pc:sldMkLst>
          <pc:docMk/>
          <pc:sldMk cId="2014548427" sldId="453"/>
        </pc:sldMkLst>
      </pc:sldChg>
      <pc:sldChg chg="del">
        <pc:chgData name="minisini.laura" userId="S::minisini.laura_gmail.com#ext#@hessoit.onmicrosoft.com::08b04e96-d8ee-4a2d-8976-3c01ce222a57" providerId="AD" clId="Web-{E57DC08E-8ACA-74D5-C1B7-5EB3ECEB938B}" dt="2022-03-29T12:21:53.874" v="280"/>
        <pc:sldMkLst>
          <pc:docMk/>
          <pc:sldMk cId="959258135" sldId="454"/>
        </pc:sldMkLst>
      </pc:sldChg>
      <pc:sldChg chg="del">
        <pc:chgData name="minisini.laura" userId="S::minisini.laura_gmail.com#ext#@hessoit.onmicrosoft.com::08b04e96-d8ee-4a2d-8976-3c01ce222a57" providerId="AD" clId="Web-{E57DC08E-8ACA-74D5-C1B7-5EB3ECEB938B}" dt="2022-03-29T12:23:05.031" v="293"/>
        <pc:sldMkLst>
          <pc:docMk/>
          <pc:sldMk cId="140776334" sldId="455"/>
        </pc:sldMkLst>
      </pc:sldChg>
      <pc:sldChg chg="delSp del">
        <pc:chgData name="minisini.laura" userId="S::minisini.laura_gmail.com#ext#@hessoit.onmicrosoft.com::08b04e96-d8ee-4a2d-8976-3c01ce222a57" providerId="AD" clId="Web-{E57DC08E-8ACA-74D5-C1B7-5EB3ECEB938B}" dt="2022-03-29T12:49:30.274" v="643"/>
        <pc:sldMkLst>
          <pc:docMk/>
          <pc:sldMk cId="4279695970" sldId="456"/>
        </pc:sldMkLst>
        <pc:spChg chg="del">
          <ac:chgData name="minisini.laura" userId="S::minisini.laura_gmail.com#ext#@hessoit.onmicrosoft.com::08b04e96-d8ee-4a2d-8976-3c01ce222a57" providerId="AD" clId="Web-{E57DC08E-8ACA-74D5-C1B7-5EB3ECEB938B}" dt="2022-03-29T12:33:39.697" v="429"/>
          <ac:spMkLst>
            <pc:docMk/>
            <pc:sldMk cId="4279695970" sldId="456"/>
            <ac:spMk id="81" creationId="{30F8164B-BF82-4A10-AF5F-27158F577750}"/>
          </ac:spMkLst>
        </pc:spChg>
      </pc:sldChg>
      <pc:sldChg chg="del">
        <pc:chgData name="minisini.laura" userId="S::minisini.laura_gmail.com#ext#@hessoit.onmicrosoft.com::08b04e96-d8ee-4a2d-8976-3c01ce222a57" providerId="AD" clId="Web-{E57DC08E-8ACA-74D5-C1B7-5EB3ECEB938B}" dt="2022-03-29T12:50:13.087" v="653"/>
        <pc:sldMkLst>
          <pc:docMk/>
          <pc:sldMk cId="18969936" sldId="457"/>
        </pc:sldMkLst>
      </pc:sldChg>
      <pc:sldChg chg="del">
        <pc:chgData name="minisini.laura" userId="S::minisini.laura_gmail.com#ext#@hessoit.onmicrosoft.com::08b04e96-d8ee-4a2d-8976-3c01ce222a57" providerId="AD" clId="Web-{E57DC08E-8ACA-74D5-C1B7-5EB3ECEB938B}" dt="2022-03-29T12:27:32.723" v="341"/>
        <pc:sldMkLst>
          <pc:docMk/>
          <pc:sldMk cId="2890501694" sldId="459"/>
        </pc:sldMkLst>
      </pc:sldChg>
      <pc:sldChg chg="del">
        <pc:chgData name="minisini.laura" userId="S::minisini.laura_gmail.com#ext#@hessoit.onmicrosoft.com::08b04e96-d8ee-4a2d-8976-3c01ce222a57" providerId="AD" clId="Web-{E57DC08E-8ACA-74D5-C1B7-5EB3ECEB938B}" dt="2022-03-29T12:49:53.446" v="647"/>
        <pc:sldMkLst>
          <pc:docMk/>
          <pc:sldMk cId="4099276005" sldId="460"/>
        </pc:sldMkLst>
      </pc:sldChg>
      <pc:sldChg chg="del">
        <pc:chgData name="minisini.laura" userId="S::minisini.laura_gmail.com#ext#@hessoit.onmicrosoft.com::08b04e96-d8ee-4a2d-8976-3c01ce222a57" providerId="AD" clId="Web-{E57DC08E-8ACA-74D5-C1B7-5EB3ECEB938B}" dt="2022-03-29T13:05:48.367" v="1001"/>
        <pc:sldMkLst>
          <pc:docMk/>
          <pc:sldMk cId="2026854099" sldId="462"/>
        </pc:sldMkLst>
      </pc:sldChg>
      <pc:sldChg chg="del">
        <pc:chgData name="minisini.laura" userId="S::minisini.laura_gmail.com#ext#@hessoit.onmicrosoft.com::08b04e96-d8ee-4a2d-8976-3c01ce222a57" providerId="AD" clId="Web-{E57DC08E-8ACA-74D5-C1B7-5EB3ECEB938B}" dt="2022-03-29T13:04:55.741" v="965"/>
        <pc:sldMkLst>
          <pc:docMk/>
          <pc:sldMk cId="2183620615" sldId="463"/>
        </pc:sldMkLst>
      </pc:sldChg>
      <pc:sldChg chg="del">
        <pc:chgData name="minisini.laura" userId="S::minisini.laura_gmail.com#ext#@hessoit.onmicrosoft.com::08b04e96-d8ee-4a2d-8976-3c01ce222a57" providerId="AD" clId="Web-{E57DC08E-8ACA-74D5-C1B7-5EB3ECEB938B}" dt="2022-03-29T13:22:36.492" v="1306"/>
        <pc:sldMkLst>
          <pc:docMk/>
          <pc:sldMk cId="460743052" sldId="464"/>
        </pc:sldMkLst>
      </pc:sldChg>
      <pc:sldChg chg="del">
        <pc:chgData name="minisini.laura" userId="S::minisini.laura_gmail.com#ext#@hessoit.onmicrosoft.com::08b04e96-d8ee-4a2d-8976-3c01ce222a57" providerId="AD" clId="Web-{E57DC08E-8ACA-74D5-C1B7-5EB3ECEB938B}" dt="2022-03-29T13:19:50.489" v="1246"/>
        <pc:sldMkLst>
          <pc:docMk/>
          <pc:sldMk cId="2582983399" sldId="466"/>
        </pc:sldMkLst>
      </pc:sldChg>
      <pc:sldChg chg="del">
        <pc:chgData name="minisini.laura" userId="S::minisini.laura_gmail.com#ext#@hessoit.onmicrosoft.com::08b04e96-d8ee-4a2d-8976-3c01ce222a57" providerId="AD" clId="Web-{E57DC08E-8ACA-74D5-C1B7-5EB3ECEB938B}" dt="2022-03-29T13:21:03.021" v="1266"/>
        <pc:sldMkLst>
          <pc:docMk/>
          <pc:sldMk cId="2441462371" sldId="467"/>
        </pc:sldMkLst>
      </pc:sldChg>
      <pc:sldChg chg="del">
        <pc:chgData name="minisini.laura" userId="S::minisini.laura_gmail.com#ext#@hessoit.onmicrosoft.com::08b04e96-d8ee-4a2d-8976-3c01ce222a57" providerId="AD" clId="Web-{E57DC08E-8ACA-74D5-C1B7-5EB3ECEB938B}" dt="2022-03-29T13:25:05.041" v="1372"/>
        <pc:sldMkLst>
          <pc:docMk/>
          <pc:sldMk cId="4191190395" sldId="468"/>
        </pc:sldMkLst>
      </pc:sldChg>
      <pc:sldChg chg="del">
        <pc:chgData name="minisini.laura" userId="S::minisini.laura_gmail.com#ext#@hessoit.onmicrosoft.com::08b04e96-d8ee-4a2d-8976-3c01ce222a57" providerId="AD" clId="Web-{E57DC08E-8ACA-74D5-C1B7-5EB3ECEB938B}" dt="2022-03-29T13:24:04.712" v="1348"/>
        <pc:sldMkLst>
          <pc:docMk/>
          <pc:sldMk cId="3132251218" sldId="469"/>
        </pc:sldMkLst>
      </pc:sldChg>
      <pc:sldChg chg="del">
        <pc:chgData name="minisini.laura" userId="S::minisini.laura_gmail.com#ext#@hessoit.onmicrosoft.com::08b04e96-d8ee-4a2d-8976-3c01ce222a57" providerId="AD" clId="Web-{E57DC08E-8ACA-74D5-C1B7-5EB3ECEB938B}" dt="2022-03-29T13:25:48.338" v="1387"/>
        <pc:sldMkLst>
          <pc:docMk/>
          <pc:sldMk cId="2878391471" sldId="471"/>
        </pc:sldMkLst>
      </pc:sldChg>
      <pc:sldChg chg="add del">
        <pc:chgData name="minisini.laura" userId="S::minisini.laura_gmail.com#ext#@hessoit.onmicrosoft.com::08b04e96-d8ee-4a2d-8976-3c01ce222a57" providerId="AD" clId="Web-{E57DC08E-8ACA-74D5-C1B7-5EB3ECEB938B}" dt="2022-03-29T13:27:23.605" v="1410"/>
        <pc:sldMkLst>
          <pc:docMk/>
          <pc:sldMk cId="1387210037" sldId="472"/>
        </pc:sldMkLst>
      </pc:sldChg>
      <pc:sldChg chg="del">
        <pc:chgData name="minisini.laura" userId="S::minisini.laura_gmail.com#ext#@hessoit.onmicrosoft.com::08b04e96-d8ee-4a2d-8976-3c01ce222a57" providerId="AD" clId="Web-{E57DC08E-8ACA-74D5-C1B7-5EB3ECEB938B}" dt="2022-03-29T13:28:09.575" v="1425"/>
        <pc:sldMkLst>
          <pc:docMk/>
          <pc:sldMk cId="2771636554" sldId="473"/>
        </pc:sldMkLst>
      </pc:sldChg>
      <pc:sldChg chg="del">
        <pc:chgData name="minisini.laura" userId="S::minisini.laura_gmail.com#ext#@hessoit.onmicrosoft.com::08b04e96-d8ee-4a2d-8976-3c01ce222a57" providerId="AD" clId="Web-{E57DC08E-8ACA-74D5-C1B7-5EB3ECEB938B}" dt="2022-03-29T13:28:54.450" v="1442"/>
        <pc:sldMkLst>
          <pc:docMk/>
          <pc:sldMk cId="3461945847" sldId="474"/>
        </pc:sldMkLst>
      </pc:sldChg>
      <pc:sldChg chg="modSp del">
        <pc:chgData name="minisini.laura" userId="S::minisini.laura_gmail.com#ext#@hessoit.onmicrosoft.com::08b04e96-d8ee-4a2d-8976-3c01ce222a57" providerId="AD" clId="Web-{E57DC08E-8ACA-74D5-C1B7-5EB3ECEB938B}" dt="2022-03-29T13:16:10.501" v="1208"/>
        <pc:sldMkLst>
          <pc:docMk/>
          <pc:sldMk cId="640857005" sldId="475"/>
        </pc:sldMkLst>
        <pc:spChg chg="mod">
          <ac:chgData name="minisini.laura" userId="S::minisini.laura_gmail.com#ext#@hessoit.onmicrosoft.com::08b04e96-d8ee-4a2d-8976-3c01ce222a57" providerId="AD" clId="Web-{E57DC08E-8ACA-74D5-C1B7-5EB3ECEB938B}" dt="2022-03-29T13:11:36.466" v="1059" actId="20577"/>
          <ac:spMkLst>
            <pc:docMk/>
            <pc:sldMk cId="640857005" sldId="475"/>
            <ac:spMk id="3" creationId="{88A11AFB-997D-41B1-A23B-3ADD372E68E8}"/>
          </ac:spMkLst>
        </pc:spChg>
        <pc:spChg chg="mod">
          <ac:chgData name="minisini.laura" userId="S::minisini.laura_gmail.com#ext#@hessoit.onmicrosoft.com::08b04e96-d8ee-4a2d-8976-3c01ce222a57" providerId="AD" clId="Web-{E57DC08E-8ACA-74D5-C1B7-5EB3ECEB938B}" dt="2022-03-29T13:11:40.341" v="1061" actId="20577"/>
          <ac:spMkLst>
            <pc:docMk/>
            <pc:sldMk cId="640857005" sldId="475"/>
            <ac:spMk id="4" creationId="{3E5DEA09-D0BB-439E-8C12-533FA2D001A2}"/>
          </ac:spMkLst>
        </pc:spChg>
      </pc:sldChg>
      <pc:sldChg chg="modSp del">
        <pc:chgData name="minisini.laura" userId="S::minisini.laura_gmail.com#ext#@hessoit.onmicrosoft.com::08b04e96-d8ee-4a2d-8976-3c01ce222a57" providerId="AD" clId="Web-{E57DC08E-8ACA-74D5-C1B7-5EB3ECEB938B}" dt="2022-03-29T13:12:59.342" v="1091"/>
        <pc:sldMkLst>
          <pc:docMk/>
          <pc:sldMk cId="3109090466" sldId="476"/>
        </pc:sldMkLst>
        <pc:spChg chg="mod">
          <ac:chgData name="minisini.laura" userId="S::minisini.laura_gmail.com#ext#@hessoit.onmicrosoft.com::08b04e96-d8ee-4a2d-8976-3c01ce222a57" providerId="AD" clId="Web-{E57DC08E-8ACA-74D5-C1B7-5EB3ECEB938B}" dt="2022-03-29T13:12:20.701" v="1081" actId="20577"/>
          <ac:spMkLst>
            <pc:docMk/>
            <pc:sldMk cId="3109090466" sldId="476"/>
            <ac:spMk id="3" creationId="{88A11AFB-997D-41B1-A23B-3ADD372E68E8}"/>
          </ac:spMkLst>
        </pc:spChg>
        <pc:spChg chg="mod">
          <ac:chgData name="minisini.laura" userId="S::minisini.laura_gmail.com#ext#@hessoit.onmicrosoft.com::08b04e96-d8ee-4a2d-8976-3c01ce222a57" providerId="AD" clId="Web-{E57DC08E-8ACA-74D5-C1B7-5EB3ECEB938B}" dt="2022-03-29T13:12:22.451" v="1082" actId="20577"/>
          <ac:spMkLst>
            <pc:docMk/>
            <pc:sldMk cId="3109090466" sldId="476"/>
            <ac:spMk id="4" creationId="{3E5DEA09-D0BB-439E-8C12-533FA2D001A2}"/>
          </ac:spMkLst>
        </pc:spChg>
      </pc:sldChg>
      <pc:sldChg chg="del">
        <pc:chgData name="minisini.laura" userId="S::minisini.laura_gmail.com#ext#@hessoit.onmicrosoft.com::08b04e96-d8ee-4a2d-8976-3c01ce222a57" providerId="AD" clId="Web-{E57DC08E-8ACA-74D5-C1B7-5EB3ECEB938B}" dt="2022-03-29T12:50:38.869" v="676"/>
        <pc:sldMkLst>
          <pc:docMk/>
          <pc:sldMk cId="2547196548" sldId="478"/>
        </pc:sldMkLst>
      </pc:sldChg>
      <pc:sldChg chg="delSp modSp add">
        <pc:chgData name="minisini.laura" userId="S::minisini.laura_gmail.com#ext#@hessoit.onmicrosoft.com::08b04e96-d8ee-4a2d-8976-3c01ce222a57" providerId="AD" clId="Web-{E57DC08E-8ACA-74D5-C1B7-5EB3ECEB938B}" dt="2022-03-29T12:08:25.846" v="43"/>
        <pc:sldMkLst>
          <pc:docMk/>
          <pc:sldMk cId="2550687504" sldId="479"/>
        </pc:sldMkLst>
        <pc:spChg chg="mod">
          <ac:chgData name="minisini.laura" userId="S::minisini.laura_gmail.com#ext#@hessoit.onmicrosoft.com::08b04e96-d8ee-4a2d-8976-3c01ce222a57" providerId="AD" clId="Web-{E57DC08E-8ACA-74D5-C1B7-5EB3ECEB938B}" dt="2022-03-29T12:08:02.799" v="26" actId="14100"/>
          <ac:spMkLst>
            <pc:docMk/>
            <pc:sldMk cId="2550687504" sldId="479"/>
            <ac:spMk id="2" creationId="{83E4E4E0-8A62-E34B-A249-9FF3ACF1FB17}"/>
          </ac:spMkLst>
        </pc:spChg>
        <pc:spChg chg="mod">
          <ac:chgData name="minisini.laura" userId="S::minisini.laura_gmail.com#ext#@hessoit.onmicrosoft.com::08b04e96-d8ee-4a2d-8976-3c01ce222a57" providerId="AD" clId="Web-{E57DC08E-8ACA-74D5-C1B7-5EB3ECEB938B}" dt="2022-03-29T12:08:21.127" v="39" actId="20577"/>
          <ac:spMkLst>
            <pc:docMk/>
            <pc:sldMk cId="2550687504" sldId="479"/>
            <ac:spMk id="3" creationId="{892FFD0F-E3D0-2246-94F0-9D1C8BD5B5F2}"/>
          </ac:spMkLst>
        </pc:spChg>
        <pc:spChg chg="del">
          <ac:chgData name="minisini.laura" userId="S::minisini.laura_gmail.com#ext#@hessoit.onmicrosoft.com::08b04e96-d8ee-4a2d-8976-3c01ce222a57" providerId="AD" clId="Web-{E57DC08E-8ACA-74D5-C1B7-5EB3ECEB938B}" dt="2022-03-29T12:08:25.846" v="43"/>
          <ac:spMkLst>
            <pc:docMk/>
            <pc:sldMk cId="2550687504" sldId="479"/>
            <ac:spMk id="4" creationId="{11F47368-D4EB-9846-94DD-79464480501B}"/>
          </ac:spMkLst>
        </pc:spChg>
        <pc:spChg chg="del">
          <ac:chgData name="minisini.laura" userId="S::minisini.laura_gmail.com#ext#@hessoit.onmicrosoft.com::08b04e96-d8ee-4a2d-8976-3c01ce222a57" providerId="AD" clId="Web-{E57DC08E-8ACA-74D5-C1B7-5EB3ECEB938B}" dt="2022-03-29T12:08:25.846" v="42"/>
          <ac:spMkLst>
            <pc:docMk/>
            <pc:sldMk cId="2550687504" sldId="479"/>
            <ac:spMk id="5" creationId="{E54B5D98-C57B-564A-9680-B1105ADFB9A4}"/>
          </ac:spMkLst>
        </pc:spChg>
        <pc:spChg chg="del">
          <ac:chgData name="minisini.laura" userId="S::minisini.laura_gmail.com#ext#@hessoit.onmicrosoft.com::08b04e96-d8ee-4a2d-8976-3c01ce222a57" providerId="AD" clId="Web-{E57DC08E-8ACA-74D5-C1B7-5EB3ECEB938B}" dt="2022-03-29T12:08:25.846" v="41"/>
          <ac:spMkLst>
            <pc:docMk/>
            <pc:sldMk cId="2550687504" sldId="479"/>
            <ac:spMk id="6" creationId="{6585E570-7C3F-1741-AF50-F4069F9F956E}"/>
          </ac:spMkLst>
        </pc:spChg>
        <pc:spChg chg="del">
          <ac:chgData name="minisini.laura" userId="S::minisini.laura_gmail.com#ext#@hessoit.onmicrosoft.com::08b04e96-d8ee-4a2d-8976-3c01ce222a57" providerId="AD" clId="Web-{E57DC08E-8ACA-74D5-C1B7-5EB3ECEB938B}" dt="2022-03-29T12:08:25.846" v="40"/>
          <ac:spMkLst>
            <pc:docMk/>
            <pc:sldMk cId="2550687504" sldId="479"/>
            <ac:spMk id="7" creationId="{81EFA8DD-3E2B-594B-975D-65A97BB7170C}"/>
          </ac:spMkLst>
        </pc:spChg>
      </pc:sldChg>
      <pc:sldChg chg="modSp add del">
        <pc:chgData name="minisini.laura" userId="S::minisini.laura_gmail.com#ext#@hessoit.onmicrosoft.com::08b04e96-d8ee-4a2d-8976-3c01ce222a57" providerId="AD" clId="Web-{E57DC08E-8ACA-74D5-C1B7-5EB3ECEB938B}" dt="2022-03-29T12:22:32.218" v="285"/>
        <pc:sldMkLst>
          <pc:docMk/>
          <pc:sldMk cId="1044131535" sldId="480"/>
        </pc:sldMkLst>
        <pc:spChg chg="mod">
          <ac:chgData name="minisini.laura" userId="S::minisini.laura_gmail.com#ext#@hessoit.onmicrosoft.com::08b04e96-d8ee-4a2d-8976-3c01ce222a57" providerId="AD" clId="Web-{E57DC08E-8ACA-74D5-C1B7-5EB3ECEB938B}" dt="2022-03-29T12:10:26.926" v="64" actId="20577"/>
          <ac:spMkLst>
            <pc:docMk/>
            <pc:sldMk cId="1044131535" sldId="480"/>
            <ac:spMk id="2" creationId="{5CB5EC82-6374-4815-AD6D-9632B0055101}"/>
          </ac:spMkLst>
        </pc:spChg>
      </pc:sldChg>
      <pc:sldChg chg="addSp delSp modSp add ord replId">
        <pc:chgData name="minisini.laura" userId="S::minisini.laura_gmail.com#ext#@hessoit.onmicrosoft.com::08b04e96-d8ee-4a2d-8976-3c01ce222a57" providerId="AD" clId="Web-{E57DC08E-8ACA-74D5-C1B7-5EB3ECEB938B}" dt="2022-03-29T13:10:32.668" v="1036" actId="1076"/>
        <pc:sldMkLst>
          <pc:docMk/>
          <pc:sldMk cId="2856496593" sldId="481"/>
        </pc:sldMkLst>
        <pc:spChg chg="mod">
          <ac:chgData name="minisini.laura" userId="S::minisini.laura_gmail.com#ext#@hessoit.onmicrosoft.com::08b04e96-d8ee-4a2d-8976-3c01ce222a57" providerId="AD" clId="Web-{E57DC08E-8ACA-74D5-C1B7-5EB3ECEB938B}" dt="2022-03-29T12:10:38.348" v="66" actId="20577"/>
          <ac:spMkLst>
            <pc:docMk/>
            <pc:sldMk cId="2856496593" sldId="481"/>
            <ac:spMk id="2" creationId="{5CB5EC82-6374-4815-AD6D-9632B0055101}"/>
          </ac:spMkLst>
        </pc:spChg>
        <pc:spChg chg="mod">
          <ac:chgData name="minisini.laura" userId="S::minisini.laura_gmail.com#ext#@hessoit.onmicrosoft.com::08b04e96-d8ee-4a2d-8976-3c01ce222a57" providerId="AD" clId="Web-{E57DC08E-8ACA-74D5-C1B7-5EB3ECEB938B}" dt="2022-03-29T12:14:20.586" v="133" actId="20577"/>
          <ac:spMkLst>
            <pc:docMk/>
            <pc:sldMk cId="2856496593" sldId="481"/>
            <ac:spMk id="3" creationId="{55990B73-3FB0-4694-B6C9-6FAE6F4A2158}"/>
          </ac:spMkLst>
        </pc:spChg>
        <pc:spChg chg="add mod">
          <ac:chgData name="minisini.laura" userId="S::minisini.laura_gmail.com#ext#@hessoit.onmicrosoft.com::08b04e96-d8ee-4a2d-8976-3c01ce222a57" providerId="AD" clId="Web-{E57DC08E-8ACA-74D5-C1B7-5EB3ECEB938B}" dt="2022-03-29T13:10:21.840" v="1029" actId="1076"/>
          <ac:spMkLst>
            <pc:docMk/>
            <pc:sldMk cId="2856496593" sldId="481"/>
            <ac:spMk id="8" creationId="{646F724C-60CC-1D8F-FE2C-2D58EC02F80D}"/>
          </ac:spMkLst>
        </pc:spChg>
        <pc:spChg chg="add del mod">
          <ac:chgData name="minisini.laura" userId="S::minisini.laura_gmail.com#ext#@hessoit.onmicrosoft.com::08b04e96-d8ee-4a2d-8976-3c01ce222a57" providerId="AD" clId="Web-{E57DC08E-8ACA-74D5-C1B7-5EB3ECEB938B}" dt="2022-03-29T12:14:01.476" v="126"/>
          <ac:spMkLst>
            <pc:docMk/>
            <pc:sldMk cId="2856496593" sldId="481"/>
            <ac:spMk id="10" creationId="{6D227E49-7798-15B6-DCE0-C0675901F32F}"/>
          </ac:spMkLst>
        </pc:spChg>
        <pc:spChg chg="add del">
          <ac:chgData name="minisini.laura" userId="S::minisini.laura_gmail.com#ext#@hessoit.onmicrosoft.com::08b04e96-d8ee-4a2d-8976-3c01ce222a57" providerId="AD" clId="Web-{E57DC08E-8ACA-74D5-C1B7-5EB3ECEB938B}" dt="2022-03-29T12:13:32.319" v="113"/>
          <ac:spMkLst>
            <pc:docMk/>
            <pc:sldMk cId="2856496593" sldId="481"/>
            <ac:spMk id="11" creationId="{AC01290F-F653-4D2D-42BE-A4B8335B8F62}"/>
          </ac:spMkLst>
        </pc:spChg>
        <pc:spChg chg="add mod">
          <ac:chgData name="minisini.laura" userId="S::minisini.laura_gmail.com#ext#@hessoit.onmicrosoft.com::08b04e96-d8ee-4a2d-8976-3c01ce222a57" providerId="AD" clId="Web-{E57DC08E-8ACA-74D5-C1B7-5EB3ECEB938B}" dt="2022-03-29T13:10:21.855" v="1030" actId="1076"/>
          <ac:spMkLst>
            <pc:docMk/>
            <pc:sldMk cId="2856496593" sldId="481"/>
            <ac:spMk id="13" creationId="{904DD3CC-60FE-B3A6-4F89-545A0885B1C6}"/>
          </ac:spMkLst>
        </pc:spChg>
        <pc:spChg chg="add mod">
          <ac:chgData name="minisini.laura" userId="S::minisini.laura_gmail.com#ext#@hessoit.onmicrosoft.com::08b04e96-d8ee-4a2d-8976-3c01ce222a57" providerId="AD" clId="Web-{E57DC08E-8ACA-74D5-C1B7-5EB3ECEB938B}" dt="2022-03-29T13:10:32.668" v="1036" actId="1076"/>
          <ac:spMkLst>
            <pc:docMk/>
            <pc:sldMk cId="2856496593" sldId="481"/>
            <ac:spMk id="14" creationId="{DB927461-DE4C-6814-250A-979170CF2D00}"/>
          </ac:spMkLst>
        </pc:spChg>
        <pc:spChg chg="add mod">
          <ac:chgData name="minisini.laura" userId="S::minisini.laura_gmail.com#ext#@hessoit.onmicrosoft.com::08b04e96-d8ee-4a2d-8976-3c01ce222a57" providerId="AD" clId="Web-{E57DC08E-8ACA-74D5-C1B7-5EB3ECEB938B}" dt="2022-03-29T13:10:21.887" v="1032" actId="1076"/>
          <ac:spMkLst>
            <pc:docMk/>
            <pc:sldMk cId="2856496593" sldId="481"/>
            <ac:spMk id="15" creationId="{2CF56CD4-12CC-FBA4-3E6F-AE0BDAFD5604}"/>
          </ac:spMkLst>
        </pc:spChg>
        <pc:spChg chg="add mod">
          <ac:chgData name="minisini.laura" userId="S::minisini.laura_gmail.com#ext#@hessoit.onmicrosoft.com::08b04e96-d8ee-4a2d-8976-3c01ce222a57" providerId="AD" clId="Web-{E57DC08E-8ACA-74D5-C1B7-5EB3ECEB938B}" dt="2022-03-29T13:10:21.902" v="1033" actId="1076"/>
          <ac:spMkLst>
            <pc:docMk/>
            <pc:sldMk cId="2856496593" sldId="481"/>
            <ac:spMk id="16" creationId="{B384E3B0-2C6A-A7D5-8760-1B58EC36B20D}"/>
          </ac:spMkLst>
        </pc:spChg>
        <pc:spChg chg="add mod">
          <ac:chgData name="minisini.laura" userId="S::minisini.laura_gmail.com#ext#@hessoit.onmicrosoft.com::08b04e96-d8ee-4a2d-8976-3c01ce222a57" providerId="AD" clId="Web-{E57DC08E-8ACA-74D5-C1B7-5EB3ECEB938B}" dt="2022-03-29T12:21:15.623" v="275" actId="1076"/>
          <ac:spMkLst>
            <pc:docMk/>
            <pc:sldMk cId="2856496593" sldId="481"/>
            <ac:spMk id="17" creationId="{07ED8DBF-CA42-37AB-0617-AC9121D368A6}"/>
          </ac:spMkLst>
        </pc:spChg>
        <pc:picChg chg="add mod">
          <ac:chgData name="minisini.laura" userId="S::minisini.laura_gmail.com#ext#@hessoit.onmicrosoft.com::08b04e96-d8ee-4a2d-8976-3c01ce222a57" providerId="AD" clId="Web-{E57DC08E-8ACA-74D5-C1B7-5EB3ECEB938B}" dt="2022-03-29T13:10:21.809" v="1025" actId="1076"/>
          <ac:picMkLst>
            <pc:docMk/>
            <pc:sldMk cId="2856496593" sldId="481"/>
            <ac:picMk id="4" creationId="{9D85F08E-FF6F-746E-6D86-457B054B8F50}"/>
          </ac:picMkLst>
        </pc:picChg>
        <pc:picChg chg="add mod">
          <ac:chgData name="minisini.laura" userId="S::minisini.laura_gmail.com#ext#@hessoit.onmicrosoft.com::08b04e96-d8ee-4a2d-8976-3c01ce222a57" providerId="AD" clId="Web-{E57DC08E-8ACA-74D5-C1B7-5EB3ECEB938B}" dt="2022-03-29T13:10:27.418" v="1035" actId="1076"/>
          <ac:picMkLst>
            <pc:docMk/>
            <pc:sldMk cId="2856496593" sldId="481"/>
            <ac:picMk id="5" creationId="{3D621047-5590-541B-F351-27867B2374BB}"/>
          </ac:picMkLst>
        </pc:picChg>
        <pc:picChg chg="add mod">
          <ac:chgData name="minisini.laura" userId="S::minisini.laura_gmail.com#ext#@hessoit.onmicrosoft.com::08b04e96-d8ee-4a2d-8976-3c01ce222a57" providerId="AD" clId="Web-{E57DC08E-8ACA-74D5-C1B7-5EB3ECEB938B}" dt="2022-03-29T13:10:25.887" v="1034" actId="1076"/>
          <ac:picMkLst>
            <pc:docMk/>
            <pc:sldMk cId="2856496593" sldId="481"/>
            <ac:picMk id="6" creationId="{23116C20-F39F-7DC9-7B20-69F64DC3B89B}"/>
          </ac:picMkLst>
        </pc:picChg>
        <pc:picChg chg="add mod">
          <ac:chgData name="minisini.laura" userId="S::minisini.laura_gmail.com#ext#@hessoit.onmicrosoft.com::08b04e96-d8ee-4a2d-8976-3c01ce222a57" providerId="AD" clId="Web-{E57DC08E-8ACA-74D5-C1B7-5EB3ECEB938B}" dt="2022-03-29T13:10:21.840" v="1028" actId="1076"/>
          <ac:picMkLst>
            <pc:docMk/>
            <pc:sldMk cId="2856496593" sldId="481"/>
            <ac:picMk id="7" creationId="{54529281-054C-F160-88DF-83D7DFD2D9A1}"/>
          </ac:picMkLst>
        </pc:picChg>
      </pc:sldChg>
      <pc:sldChg chg="modSp add">
        <pc:chgData name="minisini.laura" userId="S::minisini.laura_gmail.com#ext#@hessoit.onmicrosoft.com::08b04e96-d8ee-4a2d-8976-3c01ce222a57" providerId="AD" clId="Web-{E57DC08E-8ACA-74D5-C1B7-5EB3ECEB938B}" dt="2022-03-29T13:51:08.361" v="1444" actId="20577"/>
        <pc:sldMkLst>
          <pc:docMk/>
          <pc:sldMk cId="615970051" sldId="482"/>
        </pc:sldMkLst>
        <pc:spChg chg="mod">
          <ac:chgData name="minisini.laura" userId="S::minisini.laura_gmail.com#ext#@hessoit.onmicrosoft.com::08b04e96-d8ee-4a2d-8976-3c01ce222a57" providerId="AD" clId="Web-{E57DC08E-8ACA-74D5-C1B7-5EB3ECEB938B}" dt="2022-03-29T12:21:51.952" v="279" actId="20577"/>
          <ac:spMkLst>
            <pc:docMk/>
            <pc:sldMk cId="615970051" sldId="482"/>
            <ac:spMk id="2" creationId="{5CB5EC82-6374-4815-AD6D-9632B0055101}"/>
          </ac:spMkLst>
        </pc:spChg>
        <pc:spChg chg="mod">
          <ac:chgData name="minisini.laura" userId="S::minisini.laura_gmail.com#ext#@hessoit.onmicrosoft.com::08b04e96-d8ee-4a2d-8976-3c01ce222a57" providerId="AD" clId="Web-{E57DC08E-8ACA-74D5-C1B7-5EB3ECEB938B}" dt="2022-03-29T13:51:08.361" v="1444" actId="20577"/>
          <ac:spMkLst>
            <pc:docMk/>
            <pc:sldMk cId="615970051" sldId="482"/>
            <ac:spMk id="3" creationId="{55990B73-3FB0-4694-B6C9-6FAE6F4A2158}"/>
          </ac:spMkLst>
        </pc:spChg>
      </pc:sldChg>
      <pc:sldChg chg="modSp add replId">
        <pc:chgData name="minisini.laura" userId="S::minisini.laura_gmail.com#ext#@hessoit.onmicrosoft.com::08b04e96-d8ee-4a2d-8976-3c01ce222a57" providerId="AD" clId="Web-{E57DC08E-8ACA-74D5-C1B7-5EB3ECEB938B}" dt="2022-03-29T13:08:56.495" v="1024" actId="20577"/>
        <pc:sldMkLst>
          <pc:docMk/>
          <pc:sldMk cId="2566757318" sldId="483"/>
        </pc:sldMkLst>
        <pc:spChg chg="mod">
          <ac:chgData name="minisini.laura" userId="S::minisini.laura_gmail.com#ext#@hessoit.onmicrosoft.com::08b04e96-d8ee-4a2d-8976-3c01ce222a57" providerId="AD" clId="Web-{E57DC08E-8ACA-74D5-C1B7-5EB3ECEB938B}" dt="2022-03-29T12:22:12.046" v="284" actId="20577"/>
          <ac:spMkLst>
            <pc:docMk/>
            <pc:sldMk cId="2566757318" sldId="483"/>
            <ac:spMk id="2" creationId="{5CB5EC82-6374-4815-AD6D-9632B0055101}"/>
          </ac:spMkLst>
        </pc:spChg>
        <pc:spChg chg="mod">
          <ac:chgData name="minisini.laura" userId="S::minisini.laura_gmail.com#ext#@hessoit.onmicrosoft.com::08b04e96-d8ee-4a2d-8976-3c01ce222a57" providerId="AD" clId="Web-{E57DC08E-8ACA-74D5-C1B7-5EB3ECEB938B}" dt="2022-03-29T13:08:56.495" v="1024" actId="20577"/>
          <ac:spMkLst>
            <pc:docMk/>
            <pc:sldMk cId="2566757318" sldId="483"/>
            <ac:spMk id="3" creationId="{55990B73-3FB0-4694-B6C9-6FAE6F4A2158}"/>
          </ac:spMkLst>
        </pc:spChg>
      </pc:sldChg>
      <pc:sldChg chg="modSp add ord">
        <pc:chgData name="minisini.laura" userId="S::minisini.laura_gmail.com#ext#@hessoit.onmicrosoft.com::08b04e96-d8ee-4a2d-8976-3c01ce222a57" providerId="AD" clId="Web-{E57DC08E-8ACA-74D5-C1B7-5EB3ECEB938B}" dt="2022-03-29T12:28:24.552" v="351" actId="20577"/>
        <pc:sldMkLst>
          <pc:docMk/>
          <pc:sldMk cId="1295869418" sldId="484"/>
        </pc:sldMkLst>
        <pc:spChg chg="mod">
          <ac:chgData name="minisini.laura" userId="S::minisini.laura_gmail.com#ext#@hessoit.onmicrosoft.com::08b04e96-d8ee-4a2d-8976-3c01ce222a57" providerId="AD" clId="Web-{E57DC08E-8ACA-74D5-C1B7-5EB3ECEB938B}" dt="2022-03-29T12:28:24.552" v="351" actId="20577"/>
          <ac:spMkLst>
            <pc:docMk/>
            <pc:sldMk cId="1295869418" sldId="484"/>
            <ac:spMk id="2" creationId="{5CB5EC82-6374-4815-AD6D-9632B0055101}"/>
          </ac:spMkLst>
        </pc:spChg>
        <pc:spChg chg="mod">
          <ac:chgData name="minisini.laura" userId="S::minisini.laura_gmail.com#ext#@hessoit.onmicrosoft.com::08b04e96-d8ee-4a2d-8976-3c01ce222a57" providerId="AD" clId="Web-{E57DC08E-8ACA-74D5-C1B7-5EB3ECEB938B}" dt="2022-03-29T12:28:14.067" v="350" actId="14100"/>
          <ac:spMkLst>
            <pc:docMk/>
            <pc:sldMk cId="1295869418" sldId="484"/>
            <ac:spMk id="3" creationId="{55990B73-3FB0-4694-B6C9-6FAE6F4A2158}"/>
          </ac:spMkLst>
        </pc:spChg>
      </pc:sldChg>
      <pc:sldChg chg="addSp delSp modSp add del">
        <pc:chgData name="minisini.laura" userId="S::minisini.laura_gmail.com#ext#@hessoit.onmicrosoft.com::08b04e96-d8ee-4a2d-8976-3c01ce222a57" providerId="AD" clId="Web-{E57DC08E-8ACA-74D5-C1B7-5EB3ECEB938B}" dt="2022-03-29T12:49:33.493" v="644"/>
        <pc:sldMkLst>
          <pc:docMk/>
          <pc:sldMk cId="2487092153" sldId="485"/>
        </pc:sldMkLst>
        <pc:spChg chg="mod">
          <ac:chgData name="minisini.laura" userId="S::minisini.laura_gmail.com#ext#@hessoit.onmicrosoft.com::08b04e96-d8ee-4a2d-8976-3c01ce222a57" providerId="AD" clId="Web-{E57DC08E-8ACA-74D5-C1B7-5EB3ECEB938B}" dt="2022-03-29T12:23:45.376" v="306" actId="20577"/>
          <ac:spMkLst>
            <pc:docMk/>
            <pc:sldMk cId="2487092153" sldId="485"/>
            <ac:spMk id="2" creationId="{5CB5EC82-6374-4815-AD6D-9632B0055101}"/>
          </ac:spMkLst>
        </pc:spChg>
        <pc:spChg chg="del">
          <ac:chgData name="minisini.laura" userId="S::minisini.laura_gmail.com#ext#@hessoit.onmicrosoft.com::08b04e96-d8ee-4a2d-8976-3c01ce222a57" providerId="AD" clId="Web-{E57DC08E-8ACA-74D5-C1B7-5EB3ECEB938B}" dt="2022-03-29T12:23:39.329" v="299"/>
          <ac:spMkLst>
            <pc:docMk/>
            <pc:sldMk cId="2487092153" sldId="485"/>
            <ac:spMk id="3" creationId="{55990B73-3FB0-4694-B6C9-6FAE6F4A2158}"/>
          </ac:spMkLst>
        </pc:spChg>
        <pc:spChg chg="add del mod">
          <ac:chgData name="minisini.laura" userId="S::minisini.laura_gmail.com#ext#@hessoit.onmicrosoft.com::08b04e96-d8ee-4a2d-8976-3c01ce222a57" providerId="AD" clId="Web-{E57DC08E-8ACA-74D5-C1B7-5EB3ECEB938B}" dt="2022-03-29T12:23:37.157" v="298"/>
          <ac:spMkLst>
            <pc:docMk/>
            <pc:sldMk cId="2487092153" sldId="485"/>
            <ac:spMk id="5" creationId="{8060FB1F-DAF2-AA32-68AC-EFEC6EA06276}"/>
          </ac:spMkLst>
        </pc:spChg>
        <pc:grpChg chg="add">
          <ac:chgData name="minisini.laura" userId="S::minisini.laura_gmail.com#ext#@hessoit.onmicrosoft.com::08b04e96-d8ee-4a2d-8976-3c01ce222a57" providerId="AD" clId="Web-{E57DC08E-8ACA-74D5-C1B7-5EB3ECEB938B}" dt="2022-03-29T12:27:08.113" v="339"/>
          <ac:grpSpMkLst>
            <pc:docMk/>
            <pc:sldMk cId="2487092153" sldId="485"/>
            <ac:grpSpMk id="207" creationId="{80283F0E-D252-6FFC-D555-11B64B916FCD}"/>
          </ac:grpSpMkLst>
        </pc:grpChg>
      </pc:sldChg>
      <pc:sldChg chg="modSp add replId">
        <pc:chgData name="minisini.laura" userId="S::minisini.laura_gmail.com#ext#@hessoit.onmicrosoft.com::08b04e96-d8ee-4a2d-8976-3c01ce222a57" providerId="AD" clId="Web-{E57DC08E-8ACA-74D5-C1B7-5EB3ECEB938B}" dt="2022-03-29T12:28:43.146" v="356" actId="20577"/>
        <pc:sldMkLst>
          <pc:docMk/>
          <pc:sldMk cId="381917566" sldId="486"/>
        </pc:sldMkLst>
        <pc:spChg chg="mod">
          <ac:chgData name="minisini.laura" userId="S::minisini.laura_gmail.com#ext#@hessoit.onmicrosoft.com::08b04e96-d8ee-4a2d-8976-3c01ce222a57" providerId="AD" clId="Web-{E57DC08E-8ACA-74D5-C1B7-5EB3ECEB938B}" dt="2022-03-29T12:26:26.175" v="333" actId="20577"/>
          <ac:spMkLst>
            <pc:docMk/>
            <pc:sldMk cId="381917566" sldId="486"/>
            <ac:spMk id="2" creationId="{5CB5EC82-6374-4815-AD6D-9632B0055101}"/>
          </ac:spMkLst>
        </pc:spChg>
        <pc:spChg chg="mod">
          <ac:chgData name="minisini.laura" userId="S::minisini.laura_gmail.com#ext#@hessoit.onmicrosoft.com::08b04e96-d8ee-4a2d-8976-3c01ce222a57" providerId="AD" clId="Web-{E57DC08E-8ACA-74D5-C1B7-5EB3ECEB938B}" dt="2022-03-29T12:28:43.146" v="356" actId="20577"/>
          <ac:spMkLst>
            <pc:docMk/>
            <pc:sldMk cId="381917566" sldId="486"/>
            <ac:spMk id="3" creationId="{55990B73-3FB0-4694-B6C9-6FAE6F4A2158}"/>
          </ac:spMkLst>
        </pc:spChg>
      </pc:sldChg>
      <pc:sldChg chg="modSp add replId">
        <pc:chgData name="minisini.laura" userId="S::minisini.laura_gmail.com#ext#@hessoit.onmicrosoft.com::08b04e96-d8ee-4a2d-8976-3c01ce222a57" providerId="AD" clId="Web-{E57DC08E-8ACA-74D5-C1B7-5EB3ECEB938B}" dt="2022-03-29T14:05:25.233" v="1449" actId="20577"/>
        <pc:sldMkLst>
          <pc:docMk/>
          <pc:sldMk cId="3914916599" sldId="487"/>
        </pc:sldMkLst>
        <pc:spChg chg="mod">
          <ac:chgData name="minisini.laura" userId="S::minisini.laura_gmail.com#ext#@hessoit.onmicrosoft.com::08b04e96-d8ee-4a2d-8976-3c01ce222a57" providerId="AD" clId="Web-{E57DC08E-8ACA-74D5-C1B7-5EB3ECEB938B}" dt="2022-03-29T12:50:35.681" v="675" actId="20577"/>
          <ac:spMkLst>
            <pc:docMk/>
            <pc:sldMk cId="3914916599" sldId="487"/>
            <ac:spMk id="2" creationId="{5CB5EC82-6374-4815-AD6D-9632B0055101}"/>
          </ac:spMkLst>
        </pc:spChg>
        <pc:spChg chg="mod">
          <ac:chgData name="minisini.laura" userId="S::minisini.laura_gmail.com#ext#@hessoit.onmicrosoft.com::08b04e96-d8ee-4a2d-8976-3c01ce222a57" providerId="AD" clId="Web-{E57DC08E-8ACA-74D5-C1B7-5EB3ECEB938B}" dt="2022-03-29T14:05:25.233" v="1449" actId="20577"/>
          <ac:spMkLst>
            <pc:docMk/>
            <pc:sldMk cId="3914916599" sldId="487"/>
            <ac:spMk id="3" creationId="{55990B73-3FB0-4694-B6C9-6FAE6F4A2158}"/>
          </ac:spMkLst>
        </pc:spChg>
      </pc:sldChg>
      <pc:sldChg chg="addSp delSp modSp add replId">
        <pc:chgData name="minisini.laura" userId="S::minisini.laura_gmail.com#ext#@hessoit.onmicrosoft.com::08b04e96-d8ee-4a2d-8976-3c01ce222a57" providerId="AD" clId="Web-{E57DC08E-8ACA-74D5-C1B7-5EB3ECEB938B}" dt="2022-03-29T12:49:23.399" v="642" actId="14100"/>
        <pc:sldMkLst>
          <pc:docMk/>
          <pc:sldMk cId="3841140686" sldId="488"/>
        </pc:sldMkLst>
        <pc:spChg chg="add del">
          <ac:chgData name="minisini.laura" userId="S::minisini.laura_gmail.com#ext#@hessoit.onmicrosoft.com::08b04e96-d8ee-4a2d-8976-3c01ce222a57" providerId="AD" clId="Web-{E57DC08E-8ACA-74D5-C1B7-5EB3ECEB938B}" dt="2022-03-29T12:30:04.288" v="360"/>
          <ac:spMkLst>
            <pc:docMk/>
            <pc:sldMk cId="3841140686" sldId="488"/>
            <ac:spMk id="3" creationId="{78841118-981A-6D79-D7FC-6F20A1E3DE13}"/>
          </ac:spMkLst>
        </pc:spChg>
        <pc:spChg chg="add mod">
          <ac:chgData name="minisini.laura" userId="S::minisini.laura_gmail.com#ext#@hessoit.onmicrosoft.com::08b04e96-d8ee-4a2d-8976-3c01ce222a57" providerId="AD" clId="Web-{E57DC08E-8ACA-74D5-C1B7-5EB3ECEB938B}" dt="2022-03-29T12:49:12.274" v="635" actId="14100"/>
          <ac:spMkLst>
            <pc:docMk/>
            <pc:sldMk cId="3841140686" sldId="488"/>
            <ac:spMk id="4" creationId="{895EFEA7-80F0-86F6-D95E-7B257112C2FA}"/>
          </ac:spMkLst>
        </pc:spChg>
        <pc:spChg chg="add mod">
          <ac:chgData name="minisini.laura" userId="S::minisini.laura_gmail.com#ext#@hessoit.onmicrosoft.com::08b04e96-d8ee-4a2d-8976-3c01ce222a57" providerId="AD" clId="Web-{E57DC08E-8ACA-74D5-C1B7-5EB3ECEB938B}" dt="2022-03-29T12:49:23.399" v="642" actId="14100"/>
          <ac:spMkLst>
            <pc:docMk/>
            <pc:sldMk cId="3841140686" sldId="488"/>
            <ac:spMk id="5" creationId="{EDEE8632-1DA1-046C-7CE0-D930E98AF3BD}"/>
          </ac:spMkLst>
        </pc:spChg>
        <pc:spChg chg="add del">
          <ac:chgData name="minisini.laura" userId="S::minisini.laura_gmail.com#ext#@hessoit.onmicrosoft.com::08b04e96-d8ee-4a2d-8976-3c01ce222a57" providerId="AD" clId="Web-{E57DC08E-8ACA-74D5-C1B7-5EB3ECEB938B}" dt="2022-03-29T12:35:22.324" v="436"/>
          <ac:spMkLst>
            <pc:docMk/>
            <pc:sldMk cId="3841140686" sldId="488"/>
            <ac:spMk id="6" creationId="{ED638FF0-6D02-8888-B7B0-B4D34BD9B84D}"/>
          </ac:spMkLst>
        </pc:spChg>
        <pc:spChg chg="del">
          <ac:chgData name="minisini.laura" userId="S::minisini.laura_gmail.com#ext#@hessoit.onmicrosoft.com::08b04e96-d8ee-4a2d-8976-3c01ce222a57" providerId="AD" clId="Web-{E57DC08E-8ACA-74D5-C1B7-5EB3ECEB938B}" dt="2022-03-29T12:29:25.193" v="358"/>
          <ac:spMkLst>
            <pc:docMk/>
            <pc:sldMk cId="3841140686" sldId="488"/>
            <ac:spMk id="7" creationId="{1540ED2B-2188-7518-3EB3-D31DABEBC046}"/>
          </ac:spMkLst>
        </pc:spChg>
        <pc:spChg chg="del">
          <ac:chgData name="minisini.laura" userId="S::minisini.laura_gmail.com#ext#@hessoit.onmicrosoft.com::08b04e96-d8ee-4a2d-8976-3c01ce222a57" providerId="AD" clId="Web-{E57DC08E-8ACA-74D5-C1B7-5EB3ECEB938B}" dt="2022-03-29T12:30:37.929" v="369"/>
          <ac:spMkLst>
            <pc:docMk/>
            <pc:sldMk cId="3841140686" sldId="488"/>
            <ac:spMk id="174" creationId="{F7F688FE-08FE-8488-88FD-0B84E5177C94}"/>
          </ac:spMkLst>
        </pc:spChg>
        <pc:spChg chg="add mod">
          <ac:chgData name="minisini.laura" userId="S::minisini.laura_gmail.com#ext#@hessoit.onmicrosoft.com::08b04e96-d8ee-4a2d-8976-3c01ce222a57" providerId="AD" clId="Web-{E57DC08E-8ACA-74D5-C1B7-5EB3ECEB938B}" dt="2022-03-29T12:49:15.008" v="636" actId="14100"/>
          <ac:spMkLst>
            <pc:docMk/>
            <pc:sldMk cId="3841140686" sldId="488"/>
            <ac:spMk id="208" creationId="{C251550D-2BDC-E236-7492-BD0FF3582459}"/>
          </ac:spMkLst>
        </pc:spChg>
        <pc:spChg chg="add mod">
          <ac:chgData name="minisini.laura" userId="S::minisini.laura_gmail.com#ext#@hessoit.onmicrosoft.com::08b04e96-d8ee-4a2d-8976-3c01ce222a57" providerId="AD" clId="Web-{E57DC08E-8ACA-74D5-C1B7-5EB3ECEB938B}" dt="2022-03-29T12:49:17.446" v="637" actId="14100"/>
          <ac:spMkLst>
            <pc:docMk/>
            <pc:sldMk cId="3841140686" sldId="488"/>
            <ac:spMk id="209" creationId="{12FA62CF-3C8D-3969-D8D3-2E54AAD2AFF8}"/>
          </ac:spMkLst>
        </pc:spChg>
        <pc:spChg chg="add del mod">
          <ac:chgData name="minisini.laura" userId="S::minisini.laura_gmail.com#ext#@hessoit.onmicrosoft.com::08b04e96-d8ee-4a2d-8976-3c01ce222a57" providerId="AD" clId="Web-{E57DC08E-8ACA-74D5-C1B7-5EB3ECEB938B}" dt="2022-03-29T12:33:13.494" v="423"/>
          <ac:spMkLst>
            <pc:docMk/>
            <pc:sldMk cId="3841140686" sldId="488"/>
            <ac:spMk id="210" creationId="{7B7876F3-70E7-8BFE-5161-CBA534A18924}"/>
          </ac:spMkLst>
        </pc:spChg>
        <pc:spChg chg="add del mod">
          <ac:chgData name="minisini.laura" userId="S::minisini.laura_gmail.com#ext#@hessoit.onmicrosoft.com::08b04e96-d8ee-4a2d-8976-3c01ce222a57" providerId="AD" clId="Web-{E57DC08E-8ACA-74D5-C1B7-5EB3ECEB938B}" dt="2022-03-29T12:31:49.227" v="397"/>
          <ac:spMkLst>
            <pc:docMk/>
            <pc:sldMk cId="3841140686" sldId="488"/>
            <ac:spMk id="211" creationId="{9F0CB90F-B2B4-9FCC-444C-60C426EC2F43}"/>
          </ac:spMkLst>
        </pc:spChg>
        <pc:spChg chg="add del mod">
          <ac:chgData name="minisini.laura" userId="S::minisini.laura_gmail.com#ext#@hessoit.onmicrosoft.com::08b04e96-d8ee-4a2d-8976-3c01ce222a57" providerId="AD" clId="Web-{E57DC08E-8ACA-74D5-C1B7-5EB3ECEB938B}" dt="2022-03-29T12:33:07.212" v="420"/>
          <ac:spMkLst>
            <pc:docMk/>
            <pc:sldMk cId="3841140686" sldId="488"/>
            <ac:spMk id="212" creationId="{0D443026-5839-5318-79D8-86204D844F71}"/>
          </ac:spMkLst>
        </pc:spChg>
        <pc:spChg chg="add del mod">
          <ac:chgData name="minisini.laura" userId="S::minisini.laura_gmail.com#ext#@hessoit.onmicrosoft.com::08b04e96-d8ee-4a2d-8976-3c01ce222a57" providerId="AD" clId="Web-{E57DC08E-8ACA-74D5-C1B7-5EB3ECEB938B}" dt="2022-03-29T12:33:15.087" v="424"/>
          <ac:spMkLst>
            <pc:docMk/>
            <pc:sldMk cId="3841140686" sldId="488"/>
            <ac:spMk id="213" creationId="{72BC1AA2-63B7-5527-9495-8D00DDC40C5C}"/>
          </ac:spMkLst>
        </pc:spChg>
        <pc:spChg chg="add mod">
          <ac:chgData name="minisini.laura" userId="S::minisini.laura_gmail.com#ext#@hessoit.onmicrosoft.com::08b04e96-d8ee-4a2d-8976-3c01ce222a57" providerId="AD" clId="Web-{E57DC08E-8ACA-74D5-C1B7-5EB3ECEB938B}" dt="2022-03-29T12:49:23.352" v="638" actId="14100"/>
          <ac:spMkLst>
            <pc:docMk/>
            <pc:sldMk cId="3841140686" sldId="488"/>
            <ac:spMk id="214" creationId="{4E0B2A1B-DAEB-B04C-5F3C-5A200CE74543}"/>
          </ac:spMkLst>
        </pc:spChg>
        <pc:spChg chg="add del mod">
          <ac:chgData name="minisini.laura" userId="S::minisini.laura_gmail.com#ext#@hessoit.onmicrosoft.com::08b04e96-d8ee-4a2d-8976-3c01ce222a57" providerId="AD" clId="Web-{E57DC08E-8ACA-74D5-C1B7-5EB3ECEB938B}" dt="2022-03-29T12:42:41.737" v="553"/>
          <ac:spMkLst>
            <pc:docMk/>
            <pc:sldMk cId="3841140686" sldId="488"/>
            <ac:spMk id="215" creationId="{28593A23-D84F-309A-1B8F-D188F93C6487}"/>
          </ac:spMkLst>
        </pc:spChg>
        <pc:spChg chg="add del">
          <ac:chgData name="minisini.laura" userId="S::minisini.laura_gmail.com#ext#@hessoit.onmicrosoft.com::08b04e96-d8ee-4a2d-8976-3c01ce222a57" providerId="AD" clId="Web-{E57DC08E-8ACA-74D5-C1B7-5EB3ECEB938B}" dt="2022-03-29T12:33:32.260" v="428"/>
          <ac:spMkLst>
            <pc:docMk/>
            <pc:sldMk cId="3841140686" sldId="488"/>
            <ac:spMk id="216" creationId="{B4DA2270-3834-2610-F437-A7A6B9BB7A57}"/>
          </ac:spMkLst>
        </pc:spChg>
        <pc:spChg chg="add del mod">
          <ac:chgData name="minisini.laura" userId="S::minisini.laura_gmail.com#ext#@hessoit.onmicrosoft.com::08b04e96-d8ee-4a2d-8976-3c01ce222a57" providerId="AD" clId="Web-{E57DC08E-8ACA-74D5-C1B7-5EB3ECEB938B}" dt="2022-03-29T12:38:44.936" v="469"/>
          <ac:spMkLst>
            <pc:docMk/>
            <pc:sldMk cId="3841140686" sldId="488"/>
            <ac:spMk id="217" creationId="{858841E5-9623-A647-BD6F-E469D08FC029}"/>
          </ac:spMkLst>
        </pc:spChg>
        <pc:spChg chg="add mod">
          <ac:chgData name="minisini.laura" userId="S::minisini.laura_gmail.com#ext#@hessoit.onmicrosoft.com::08b04e96-d8ee-4a2d-8976-3c01ce222a57" providerId="AD" clId="Web-{E57DC08E-8ACA-74D5-C1B7-5EB3ECEB938B}" dt="2022-03-29T12:48:56.883" v="634"/>
          <ac:spMkLst>
            <pc:docMk/>
            <pc:sldMk cId="3841140686" sldId="488"/>
            <ac:spMk id="219" creationId="{8317111F-19F6-87A1-CF7F-E2432B7B210F}"/>
          </ac:spMkLst>
        </pc:spChg>
        <pc:spChg chg="add mod">
          <ac:chgData name="minisini.laura" userId="S::minisini.laura_gmail.com#ext#@hessoit.onmicrosoft.com::08b04e96-d8ee-4a2d-8976-3c01ce222a57" providerId="AD" clId="Web-{E57DC08E-8ACA-74D5-C1B7-5EB3ECEB938B}" dt="2022-03-29T12:48:49.711" v="632"/>
          <ac:spMkLst>
            <pc:docMk/>
            <pc:sldMk cId="3841140686" sldId="488"/>
            <ac:spMk id="221" creationId="{326EB5A0-118D-FC3A-4C46-03E04FE499D7}"/>
          </ac:spMkLst>
        </pc:spChg>
        <pc:spChg chg="add mod">
          <ac:chgData name="minisini.laura" userId="S::minisini.laura_gmail.com#ext#@hessoit.onmicrosoft.com::08b04e96-d8ee-4a2d-8976-3c01ce222a57" providerId="AD" clId="Web-{E57DC08E-8ACA-74D5-C1B7-5EB3ECEB938B}" dt="2022-03-29T12:47:10.069" v="619" actId="14100"/>
          <ac:spMkLst>
            <pc:docMk/>
            <pc:sldMk cId="3841140686" sldId="488"/>
            <ac:spMk id="223" creationId="{2BBC24AC-78F4-14C4-FDCA-5BCB90752747}"/>
          </ac:spMkLst>
        </pc:spChg>
        <pc:spChg chg="add mod">
          <ac:chgData name="minisini.laura" userId="S::minisini.laura_gmail.com#ext#@hessoit.onmicrosoft.com::08b04e96-d8ee-4a2d-8976-3c01ce222a57" providerId="AD" clId="Web-{E57DC08E-8ACA-74D5-C1B7-5EB3ECEB938B}" dt="2022-03-29T12:41:43.798" v="537" actId="1076"/>
          <ac:spMkLst>
            <pc:docMk/>
            <pc:sldMk cId="3841140686" sldId="488"/>
            <ac:spMk id="225" creationId="{7277ADC4-0BE7-7BC5-14FE-3D59277FCC91}"/>
          </ac:spMkLst>
        </pc:spChg>
        <pc:spChg chg="add mod">
          <ac:chgData name="minisini.laura" userId="S::minisini.laura_gmail.com#ext#@hessoit.onmicrosoft.com::08b04e96-d8ee-4a2d-8976-3c01ce222a57" providerId="AD" clId="Web-{E57DC08E-8ACA-74D5-C1B7-5EB3ECEB938B}" dt="2022-03-29T12:41:49.048" v="538" actId="1076"/>
          <ac:spMkLst>
            <pc:docMk/>
            <pc:sldMk cId="3841140686" sldId="488"/>
            <ac:spMk id="227" creationId="{1AB2A995-EAFB-2437-6B43-FAA30CB999FA}"/>
          </ac:spMkLst>
        </pc:spChg>
        <pc:spChg chg="add mod">
          <ac:chgData name="minisini.laura" userId="S::minisini.laura_gmail.com#ext#@hessoit.onmicrosoft.com::08b04e96-d8ee-4a2d-8976-3c01ce222a57" providerId="AD" clId="Web-{E57DC08E-8ACA-74D5-C1B7-5EB3ECEB938B}" dt="2022-03-29T12:41:56.345" v="539" actId="1076"/>
          <ac:spMkLst>
            <pc:docMk/>
            <pc:sldMk cId="3841140686" sldId="488"/>
            <ac:spMk id="229" creationId="{7A0D7A86-A713-76A9-DF51-6F96D58929C9}"/>
          </ac:spMkLst>
        </pc:spChg>
        <pc:spChg chg="add mod">
          <ac:chgData name="minisini.laura" userId="S::minisini.laura_gmail.com#ext#@hessoit.onmicrosoft.com::08b04e96-d8ee-4a2d-8976-3c01ce222a57" providerId="AD" clId="Web-{E57DC08E-8ACA-74D5-C1B7-5EB3ECEB938B}" dt="2022-03-29T12:42:25.752" v="549" actId="1076"/>
          <ac:spMkLst>
            <pc:docMk/>
            <pc:sldMk cId="3841140686" sldId="488"/>
            <ac:spMk id="231" creationId="{7B659B39-0113-C58A-DA9A-0D7569C40DA3}"/>
          </ac:spMkLst>
        </pc:spChg>
        <pc:spChg chg="add del mod">
          <ac:chgData name="minisini.laura" userId="S::minisini.laura_gmail.com#ext#@hessoit.onmicrosoft.com::08b04e96-d8ee-4a2d-8976-3c01ce222a57" providerId="AD" clId="Web-{E57DC08E-8ACA-74D5-C1B7-5EB3ECEB938B}" dt="2022-03-29T12:42:56.846" v="561"/>
          <ac:spMkLst>
            <pc:docMk/>
            <pc:sldMk cId="3841140686" sldId="488"/>
            <ac:spMk id="233" creationId="{EF9DFDFA-AE65-449C-D3B2-EF375363696F}"/>
          </ac:spMkLst>
        </pc:spChg>
        <pc:spChg chg="add del mod">
          <ac:chgData name="minisini.laura" userId="S::minisini.laura_gmail.com#ext#@hessoit.onmicrosoft.com::08b04e96-d8ee-4a2d-8976-3c01ce222a57" providerId="AD" clId="Web-{E57DC08E-8ACA-74D5-C1B7-5EB3ECEB938B}" dt="2022-03-29T12:43:08.831" v="566"/>
          <ac:spMkLst>
            <pc:docMk/>
            <pc:sldMk cId="3841140686" sldId="488"/>
            <ac:spMk id="235" creationId="{E354447E-F59B-9CD7-D21F-D77674CCFF3A}"/>
          </ac:spMkLst>
        </pc:spChg>
        <pc:spChg chg="add del">
          <ac:chgData name="minisini.laura" userId="S::minisini.laura_gmail.com#ext#@hessoit.onmicrosoft.com::08b04e96-d8ee-4a2d-8976-3c01ce222a57" providerId="AD" clId="Web-{E57DC08E-8ACA-74D5-C1B7-5EB3ECEB938B}" dt="2022-03-29T12:40:49.172" v="512"/>
          <ac:spMkLst>
            <pc:docMk/>
            <pc:sldMk cId="3841140686" sldId="488"/>
            <ac:spMk id="237" creationId="{5E0962C3-13FA-BA21-7C07-EB880F74AB0B}"/>
          </ac:spMkLst>
        </pc:spChg>
        <pc:spChg chg="add mod">
          <ac:chgData name="minisini.laura" userId="S::minisini.laura_gmail.com#ext#@hessoit.onmicrosoft.com::08b04e96-d8ee-4a2d-8976-3c01ce222a57" providerId="AD" clId="Web-{E57DC08E-8ACA-74D5-C1B7-5EB3ECEB938B}" dt="2022-03-29T12:47:56.585" v="620"/>
          <ac:spMkLst>
            <pc:docMk/>
            <pc:sldMk cId="3841140686" sldId="488"/>
            <ac:spMk id="239" creationId="{CBB5685D-B5B0-D3ED-4D01-092D1325C1DC}"/>
          </ac:spMkLst>
        </pc:spChg>
        <pc:spChg chg="add mod">
          <ac:chgData name="minisini.laura" userId="S::minisini.laura_gmail.com#ext#@hessoit.onmicrosoft.com::08b04e96-d8ee-4a2d-8976-3c01ce222a57" providerId="AD" clId="Web-{E57DC08E-8ACA-74D5-C1B7-5EB3ECEB938B}" dt="2022-03-29T12:47:56.601" v="621"/>
          <ac:spMkLst>
            <pc:docMk/>
            <pc:sldMk cId="3841140686" sldId="488"/>
            <ac:spMk id="241" creationId="{C71A5403-EC4C-FA37-7E20-896D07E24B80}"/>
          </ac:spMkLst>
        </pc:spChg>
        <pc:spChg chg="add mod">
          <ac:chgData name="minisini.laura" userId="S::minisini.laura_gmail.com#ext#@hessoit.onmicrosoft.com::08b04e96-d8ee-4a2d-8976-3c01ce222a57" providerId="AD" clId="Web-{E57DC08E-8ACA-74D5-C1B7-5EB3ECEB938B}" dt="2022-03-29T12:47:56.616" v="622"/>
          <ac:spMkLst>
            <pc:docMk/>
            <pc:sldMk cId="3841140686" sldId="488"/>
            <ac:spMk id="243" creationId="{15034ABF-E6BA-5BE7-0056-349804ED7A91}"/>
          </ac:spMkLst>
        </pc:spChg>
        <pc:spChg chg="add mod">
          <ac:chgData name="minisini.laura" userId="S::minisini.laura_gmail.com#ext#@hessoit.onmicrosoft.com::08b04e96-d8ee-4a2d-8976-3c01ce222a57" providerId="AD" clId="Web-{E57DC08E-8ACA-74D5-C1B7-5EB3ECEB938B}" dt="2022-03-29T12:47:56.632" v="623"/>
          <ac:spMkLst>
            <pc:docMk/>
            <pc:sldMk cId="3841140686" sldId="488"/>
            <ac:spMk id="245" creationId="{5DF33C6F-8D5F-A36B-800B-8BE6D76FE37E}"/>
          </ac:spMkLst>
        </pc:spChg>
        <pc:spChg chg="add mod">
          <ac:chgData name="minisini.laura" userId="S::minisini.laura_gmail.com#ext#@hessoit.onmicrosoft.com::08b04e96-d8ee-4a2d-8976-3c01ce222a57" providerId="AD" clId="Web-{E57DC08E-8ACA-74D5-C1B7-5EB3ECEB938B}" dt="2022-03-29T12:47:56.648" v="624"/>
          <ac:spMkLst>
            <pc:docMk/>
            <pc:sldMk cId="3841140686" sldId="488"/>
            <ac:spMk id="247" creationId="{93C32375-8FE4-2619-C7A0-2889BCFD1305}"/>
          </ac:spMkLst>
        </pc:spChg>
        <pc:spChg chg="add mod">
          <ac:chgData name="minisini.laura" userId="S::minisini.laura_gmail.com#ext#@hessoit.onmicrosoft.com::08b04e96-d8ee-4a2d-8976-3c01ce222a57" providerId="AD" clId="Web-{E57DC08E-8ACA-74D5-C1B7-5EB3ECEB938B}" dt="2022-03-29T12:47:56.663" v="625"/>
          <ac:spMkLst>
            <pc:docMk/>
            <pc:sldMk cId="3841140686" sldId="488"/>
            <ac:spMk id="249" creationId="{977D90FA-C355-6A40-B887-D3C9D6E5945F}"/>
          </ac:spMkLst>
        </pc:spChg>
        <pc:spChg chg="add mod">
          <ac:chgData name="minisini.laura" userId="S::minisini.laura_gmail.com#ext#@hessoit.onmicrosoft.com::08b04e96-d8ee-4a2d-8976-3c01ce222a57" providerId="AD" clId="Web-{E57DC08E-8ACA-74D5-C1B7-5EB3ECEB938B}" dt="2022-03-29T12:48:01.976" v="626" actId="1076"/>
          <ac:spMkLst>
            <pc:docMk/>
            <pc:sldMk cId="3841140686" sldId="488"/>
            <ac:spMk id="251" creationId="{5988BE4C-B467-8760-6A08-2F2D04468D11}"/>
          </ac:spMkLst>
        </pc:spChg>
        <pc:spChg chg="add mod">
          <ac:chgData name="minisini.laura" userId="S::minisini.laura_gmail.com#ext#@hessoit.onmicrosoft.com::08b04e96-d8ee-4a2d-8976-3c01ce222a57" providerId="AD" clId="Web-{E57DC08E-8ACA-74D5-C1B7-5EB3ECEB938B}" dt="2022-03-29T12:46:51.272" v="616" actId="1076"/>
          <ac:spMkLst>
            <pc:docMk/>
            <pc:sldMk cId="3841140686" sldId="488"/>
            <ac:spMk id="253" creationId="{04C39446-EC61-91AC-6801-FF12176DEF1D}"/>
          </ac:spMkLst>
        </pc:spChg>
        <pc:spChg chg="add mod">
          <ac:chgData name="minisini.laura" userId="S::minisini.laura_gmail.com#ext#@hessoit.onmicrosoft.com::08b04e96-d8ee-4a2d-8976-3c01ce222a57" providerId="AD" clId="Web-{E57DC08E-8ACA-74D5-C1B7-5EB3ECEB938B}" dt="2022-03-29T12:41:37.814" v="533" actId="1076"/>
          <ac:spMkLst>
            <pc:docMk/>
            <pc:sldMk cId="3841140686" sldId="488"/>
            <ac:spMk id="255" creationId="{28D9D059-4EA7-2518-515B-8836B80B2F37}"/>
          </ac:spMkLst>
        </pc:spChg>
        <pc:spChg chg="add mod">
          <ac:chgData name="minisini.laura" userId="S::minisini.laura_gmail.com#ext#@hessoit.onmicrosoft.com::08b04e96-d8ee-4a2d-8976-3c01ce222a57" providerId="AD" clId="Web-{E57DC08E-8ACA-74D5-C1B7-5EB3ECEB938B}" dt="2022-03-29T12:46:46.990" v="615" actId="1076"/>
          <ac:spMkLst>
            <pc:docMk/>
            <pc:sldMk cId="3841140686" sldId="488"/>
            <ac:spMk id="257" creationId="{B150A97C-E28D-D622-6DE9-F5B71230FD23}"/>
          </ac:spMkLst>
        </pc:spChg>
        <pc:spChg chg="add mod">
          <ac:chgData name="minisini.laura" userId="S::minisini.laura_gmail.com#ext#@hessoit.onmicrosoft.com::08b04e96-d8ee-4a2d-8976-3c01ce222a57" providerId="AD" clId="Web-{E57DC08E-8ACA-74D5-C1B7-5EB3ECEB938B}" dt="2022-03-29T12:46:42.521" v="614" actId="1076"/>
          <ac:spMkLst>
            <pc:docMk/>
            <pc:sldMk cId="3841140686" sldId="488"/>
            <ac:spMk id="259" creationId="{E63C1DEA-A0B4-2AB9-279C-7293D09CF4B7}"/>
          </ac:spMkLst>
        </pc:spChg>
        <pc:spChg chg="add mod">
          <ac:chgData name="minisini.laura" userId="S::minisini.laura_gmail.com#ext#@hessoit.onmicrosoft.com::08b04e96-d8ee-4a2d-8976-3c01ce222a57" providerId="AD" clId="Web-{E57DC08E-8ACA-74D5-C1B7-5EB3ECEB938B}" dt="2022-03-29T12:46:36.975" v="613" actId="1076"/>
          <ac:spMkLst>
            <pc:docMk/>
            <pc:sldMk cId="3841140686" sldId="488"/>
            <ac:spMk id="261" creationId="{13CD1CAA-4A22-75FD-D817-8CD609E33418}"/>
          </ac:spMkLst>
        </pc:spChg>
        <pc:spChg chg="add mod">
          <ac:chgData name="minisini.laura" userId="S::minisini.laura_gmail.com#ext#@hessoit.onmicrosoft.com::08b04e96-d8ee-4a2d-8976-3c01ce222a57" providerId="AD" clId="Web-{E57DC08E-8ACA-74D5-C1B7-5EB3ECEB938B}" dt="2022-03-29T12:49:23.368" v="639" actId="14100"/>
          <ac:spMkLst>
            <pc:docMk/>
            <pc:sldMk cId="3841140686" sldId="488"/>
            <ac:spMk id="262" creationId="{4A43DE33-2459-609E-9318-5C16EFEFECAF}"/>
          </ac:spMkLst>
        </pc:spChg>
        <pc:spChg chg="add mod">
          <ac:chgData name="minisini.laura" userId="S::minisini.laura_gmail.com#ext#@hessoit.onmicrosoft.com::08b04e96-d8ee-4a2d-8976-3c01ce222a57" providerId="AD" clId="Web-{E57DC08E-8ACA-74D5-C1B7-5EB3ECEB938B}" dt="2022-03-29T12:49:23.383" v="640" actId="14100"/>
          <ac:spMkLst>
            <pc:docMk/>
            <pc:sldMk cId="3841140686" sldId="488"/>
            <ac:spMk id="263" creationId="{DAFA8122-6CDA-CC9C-C2F7-0C1C8EF981B3}"/>
          </ac:spMkLst>
        </pc:spChg>
        <pc:spChg chg="add del">
          <ac:chgData name="minisini.laura" userId="S::minisini.laura_gmail.com#ext#@hessoit.onmicrosoft.com::08b04e96-d8ee-4a2d-8976-3c01ce222a57" providerId="AD" clId="Web-{E57DC08E-8ACA-74D5-C1B7-5EB3ECEB938B}" dt="2022-03-29T12:42:53.221" v="559"/>
          <ac:spMkLst>
            <pc:docMk/>
            <pc:sldMk cId="3841140686" sldId="488"/>
            <ac:spMk id="264" creationId="{FE06C7A5-4935-25FA-E9A3-C3BF3978DE0B}"/>
          </ac:spMkLst>
        </pc:spChg>
        <pc:spChg chg="add mod">
          <ac:chgData name="minisini.laura" userId="S::minisini.laura_gmail.com#ext#@hessoit.onmicrosoft.com::08b04e96-d8ee-4a2d-8976-3c01ce222a57" providerId="AD" clId="Web-{E57DC08E-8ACA-74D5-C1B7-5EB3ECEB938B}" dt="2022-03-29T12:43:00.518" v="563" actId="1076"/>
          <ac:spMkLst>
            <pc:docMk/>
            <pc:sldMk cId="3841140686" sldId="488"/>
            <ac:spMk id="265" creationId="{C564F5FE-AF34-CC61-0AA3-A7269EDFD72B}"/>
          </ac:spMkLst>
        </pc:spChg>
        <pc:spChg chg="add mod">
          <ac:chgData name="minisini.laura" userId="S::minisini.laura_gmail.com#ext#@hessoit.onmicrosoft.com::08b04e96-d8ee-4a2d-8976-3c01ce222a57" providerId="AD" clId="Web-{E57DC08E-8ACA-74D5-C1B7-5EB3ECEB938B}" dt="2022-03-29T12:43:18.831" v="569" actId="1076"/>
          <ac:spMkLst>
            <pc:docMk/>
            <pc:sldMk cId="3841140686" sldId="488"/>
            <ac:spMk id="266" creationId="{D0491CC5-C2DF-658E-5708-6AA5A9605094}"/>
          </ac:spMkLst>
        </pc:spChg>
        <pc:spChg chg="add mod">
          <ac:chgData name="minisini.laura" userId="S::minisini.laura_gmail.com#ext#@hessoit.onmicrosoft.com::08b04e96-d8ee-4a2d-8976-3c01ce222a57" providerId="AD" clId="Web-{E57DC08E-8ACA-74D5-C1B7-5EB3ECEB938B}" dt="2022-03-29T12:43:46.784" v="578" actId="1076"/>
          <ac:spMkLst>
            <pc:docMk/>
            <pc:sldMk cId="3841140686" sldId="488"/>
            <ac:spMk id="267" creationId="{03FECE55-01FB-2511-56BF-FA659AB1250F}"/>
          </ac:spMkLst>
        </pc:spChg>
        <pc:spChg chg="add del mod">
          <ac:chgData name="minisini.laura" userId="S::minisini.laura_gmail.com#ext#@hessoit.onmicrosoft.com::08b04e96-d8ee-4a2d-8976-3c01ce222a57" providerId="AD" clId="Web-{E57DC08E-8ACA-74D5-C1B7-5EB3ECEB938B}" dt="2022-03-29T12:46:05.333" v="606"/>
          <ac:spMkLst>
            <pc:docMk/>
            <pc:sldMk cId="3841140686" sldId="488"/>
            <ac:spMk id="268" creationId="{5182C4F4-C85F-E0F8-1EBE-4A05A63225E3}"/>
          </ac:spMkLst>
        </pc:spChg>
        <pc:spChg chg="add del">
          <ac:chgData name="minisini.laura" userId="S::minisini.laura_gmail.com#ext#@hessoit.onmicrosoft.com::08b04e96-d8ee-4a2d-8976-3c01ce222a57" providerId="AD" clId="Web-{E57DC08E-8ACA-74D5-C1B7-5EB3ECEB938B}" dt="2022-03-29T12:45:40.021" v="600"/>
          <ac:spMkLst>
            <pc:docMk/>
            <pc:sldMk cId="3841140686" sldId="488"/>
            <ac:spMk id="269" creationId="{824276AF-788F-C288-3DEF-3B98FCD9905E}"/>
          </ac:spMkLst>
        </pc:spChg>
        <pc:spChg chg="add mod">
          <ac:chgData name="minisini.laura" userId="S::minisini.laura_gmail.com#ext#@hessoit.onmicrosoft.com::08b04e96-d8ee-4a2d-8976-3c01ce222a57" providerId="AD" clId="Web-{E57DC08E-8ACA-74D5-C1B7-5EB3ECEB938B}" dt="2022-03-29T12:49:23.383" v="641" actId="14100"/>
          <ac:spMkLst>
            <pc:docMk/>
            <pc:sldMk cId="3841140686" sldId="488"/>
            <ac:spMk id="270" creationId="{7CE1A795-312D-F080-6719-446B8CBF6920}"/>
          </ac:spMkLst>
        </pc:spChg>
        <pc:grpChg chg="del mod">
          <ac:chgData name="minisini.laura" userId="S::minisini.laura_gmail.com#ext#@hessoit.onmicrosoft.com::08b04e96-d8ee-4a2d-8976-3c01ce222a57" providerId="AD" clId="Web-{E57DC08E-8ACA-74D5-C1B7-5EB3ECEB938B}" dt="2022-03-29T12:30:58.460" v="374"/>
          <ac:grpSpMkLst>
            <pc:docMk/>
            <pc:sldMk cId="3841140686" sldId="488"/>
            <ac:grpSpMk id="207" creationId="{80283F0E-D252-6FFC-D555-11B64B916FCD}"/>
          </ac:grpSpMkLst>
        </pc:grpChg>
        <pc:cxnChg chg="mod">
          <ac:chgData name="minisini.laura" userId="S::minisini.laura_gmail.com#ext#@hessoit.onmicrosoft.com::08b04e96-d8ee-4a2d-8976-3c01ce222a57" providerId="AD" clId="Web-{E57DC08E-8ACA-74D5-C1B7-5EB3ECEB938B}" dt="2022-03-29T12:30:58.460" v="374"/>
          <ac:cxnSpMkLst>
            <pc:docMk/>
            <pc:sldMk cId="3841140686" sldId="488"/>
            <ac:cxnSpMk id="91" creationId="{7EC2E88B-F454-F753-BA17-E0D1CBC5649D}"/>
          </ac:cxnSpMkLst>
        </pc:cxnChg>
      </pc:sldChg>
      <pc:sldChg chg="modSp add replId">
        <pc:chgData name="minisini.laura" userId="S::minisini.laura_gmail.com#ext#@hessoit.onmicrosoft.com::08b04e96-d8ee-4a2d-8976-3c01ce222a57" providerId="AD" clId="Web-{E57DC08E-8ACA-74D5-C1B7-5EB3ECEB938B}" dt="2022-03-29T12:50:10.618" v="652" actId="14100"/>
        <pc:sldMkLst>
          <pc:docMk/>
          <pc:sldMk cId="2396376610" sldId="489"/>
        </pc:sldMkLst>
        <pc:spChg chg="mod">
          <ac:chgData name="minisini.laura" userId="S::minisini.laura_gmail.com#ext#@hessoit.onmicrosoft.com::08b04e96-d8ee-4a2d-8976-3c01ce222a57" providerId="AD" clId="Web-{E57DC08E-8ACA-74D5-C1B7-5EB3ECEB938B}" dt="2022-03-29T12:50:10.618" v="652" actId="14100"/>
          <ac:spMkLst>
            <pc:docMk/>
            <pc:sldMk cId="2396376610" sldId="489"/>
            <ac:spMk id="3" creationId="{55990B73-3FB0-4694-B6C9-6FAE6F4A2158}"/>
          </ac:spMkLst>
        </pc:spChg>
      </pc:sldChg>
      <pc:sldChg chg="add del replId">
        <pc:chgData name="minisini.laura" userId="S::minisini.laura_gmail.com#ext#@hessoit.onmicrosoft.com::08b04e96-d8ee-4a2d-8976-3c01ce222a57" providerId="AD" clId="Web-{E57DC08E-8ACA-74D5-C1B7-5EB3ECEB938B}" dt="2022-03-29T12:49:48.243" v="646"/>
        <pc:sldMkLst>
          <pc:docMk/>
          <pc:sldMk cId="3148557540" sldId="489"/>
        </pc:sldMkLst>
      </pc:sldChg>
      <pc:sldChg chg="addSp delSp modSp add replId addAnim delAnim">
        <pc:chgData name="minisini.laura" userId="S::minisini.laura_gmail.com#ext#@hessoit.onmicrosoft.com::08b04e96-d8ee-4a2d-8976-3c01ce222a57" providerId="AD" clId="Web-{E57DC08E-8ACA-74D5-C1B7-5EB3ECEB938B}" dt="2022-03-29T12:58:28.267" v="787"/>
        <pc:sldMkLst>
          <pc:docMk/>
          <pc:sldMk cId="2906029904" sldId="490"/>
        </pc:sldMkLst>
        <pc:spChg chg="del">
          <ac:chgData name="minisini.laura" userId="S::minisini.laura_gmail.com#ext#@hessoit.onmicrosoft.com::08b04e96-d8ee-4a2d-8976-3c01ce222a57" providerId="AD" clId="Web-{E57DC08E-8ACA-74D5-C1B7-5EB3ECEB938B}" dt="2022-03-29T12:51:21.463" v="686"/>
          <ac:spMkLst>
            <pc:docMk/>
            <pc:sldMk cId="2906029904" sldId="490"/>
            <ac:spMk id="2" creationId="{5CB5EC82-6374-4815-AD6D-9632B0055101}"/>
          </ac:spMkLst>
        </pc:spChg>
        <pc:spChg chg="del">
          <ac:chgData name="minisini.laura" userId="S::minisini.laura_gmail.com#ext#@hessoit.onmicrosoft.com::08b04e96-d8ee-4a2d-8976-3c01ce222a57" providerId="AD" clId="Web-{E57DC08E-8ACA-74D5-C1B7-5EB3ECEB938B}" dt="2022-03-29T12:51:14.807" v="679"/>
          <ac:spMkLst>
            <pc:docMk/>
            <pc:sldMk cId="2906029904" sldId="490"/>
            <ac:spMk id="3" creationId="{55990B73-3FB0-4694-B6C9-6FAE6F4A2158}"/>
          </ac:spMkLst>
        </pc:spChg>
        <pc:spChg chg="add del">
          <ac:chgData name="minisini.laura" userId="S::minisini.laura_gmail.com#ext#@hessoit.onmicrosoft.com::08b04e96-d8ee-4a2d-8976-3c01ce222a57" providerId="AD" clId="Web-{E57DC08E-8ACA-74D5-C1B7-5EB3ECEB938B}" dt="2022-03-29T12:51:18.026" v="685"/>
          <ac:spMkLst>
            <pc:docMk/>
            <pc:sldMk cId="2906029904" sldId="490"/>
            <ac:spMk id="5" creationId="{92765D57-0557-E63E-101A-E966FB51B891}"/>
          </ac:spMkLst>
        </pc:spChg>
        <pc:spChg chg="add del">
          <ac:chgData name="minisini.laura" userId="S::minisini.laura_gmail.com#ext#@hessoit.onmicrosoft.com::08b04e96-d8ee-4a2d-8976-3c01ce222a57" providerId="AD" clId="Web-{E57DC08E-8ACA-74D5-C1B7-5EB3ECEB938B}" dt="2022-03-29T12:51:18.026" v="684"/>
          <ac:spMkLst>
            <pc:docMk/>
            <pc:sldMk cId="2906029904" sldId="490"/>
            <ac:spMk id="7" creationId="{AF89666A-E581-3714-A665-809F3062A68E}"/>
          </ac:spMkLst>
        </pc:spChg>
        <pc:spChg chg="add del">
          <ac:chgData name="minisini.laura" userId="S::minisini.laura_gmail.com#ext#@hessoit.onmicrosoft.com::08b04e96-d8ee-4a2d-8976-3c01ce222a57" providerId="AD" clId="Web-{E57DC08E-8ACA-74D5-C1B7-5EB3ECEB938B}" dt="2022-03-29T12:51:18.026" v="683"/>
          <ac:spMkLst>
            <pc:docMk/>
            <pc:sldMk cId="2906029904" sldId="490"/>
            <ac:spMk id="9" creationId="{69F9BA2E-8150-9D7E-7BB1-DCBDFB1430FC}"/>
          </ac:spMkLst>
        </pc:spChg>
        <pc:spChg chg="add mod">
          <ac:chgData name="minisini.laura" userId="S::minisini.laura_gmail.com#ext#@hessoit.onmicrosoft.com::08b04e96-d8ee-4a2d-8976-3c01ce222a57" providerId="AD" clId="Web-{E57DC08E-8ACA-74D5-C1B7-5EB3ECEB938B}" dt="2022-03-29T12:51:49.120" v="706" actId="20577"/>
          <ac:spMkLst>
            <pc:docMk/>
            <pc:sldMk cId="2906029904" sldId="490"/>
            <ac:spMk id="11" creationId="{7985399A-EE9D-BBB0-6BB9-1223C76A9076}"/>
          </ac:spMkLst>
        </pc:spChg>
        <pc:spChg chg="add mod">
          <ac:chgData name="minisini.laura" userId="S::minisini.laura_gmail.com#ext#@hessoit.onmicrosoft.com::08b04e96-d8ee-4a2d-8976-3c01ce222a57" providerId="AD" clId="Web-{E57DC08E-8ACA-74D5-C1B7-5EB3ECEB938B}" dt="2022-03-29T12:53:27.215" v="708" actId="20577"/>
          <ac:spMkLst>
            <pc:docMk/>
            <pc:sldMk cId="2906029904" sldId="490"/>
            <ac:spMk id="13" creationId="{FBCEBAF8-AEF9-7655-FD70-44CF225DDA09}"/>
          </ac:spMkLst>
        </pc:spChg>
        <pc:spChg chg="add mod">
          <ac:chgData name="minisini.laura" userId="S::minisini.laura_gmail.com#ext#@hessoit.onmicrosoft.com::08b04e96-d8ee-4a2d-8976-3c01ce222a57" providerId="AD" clId="Web-{E57DC08E-8ACA-74D5-C1B7-5EB3ECEB938B}" dt="2022-03-29T12:53:51.184" v="713" actId="20577"/>
          <ac:spMkLst>
            <pc:docMk/>
            <pc:sldMk cId="2906029904" sldId="490"/>
            <ac:spMk id="15" creationId="{9BD87916-544E-7F8B-F705-122972189CFD}"/>
          </ac:spMkLst>
        </pc:spChg>
        <pc:spChg chg="add mod">
          <ac:chgData name="minisini.laura" userId="S::minisini.laura_gmail.com#ext#@hessoit.onmicrosoft.com::08b04e96-d8ee-4a2d-8976-3c01ce222a57" providerId="AD" clId="Web-{E57DC08E-8ACA-74D5-C1B7-5EB3ECEB938B}" dt="2022-03-29T12:53:44.997" v="712" actId="20577"/>
          <ac:spMkLst>
            <pc:docMk/>
            <pc:sldMk cId="2906029904" sldId="490"/>
            <ac:spMk id="17" creationId="{A7A4ABDF-9909-667A-08C9-F63DE9895455}"/>
          </ac:spMkLst>
        </pc:spChg>
        <pc:spChg chg="add mod">
          <ac:chgData name="minisini.laura" userId="S::minisini.laura_gmail.com#ext#@hessoit.onmicrosoft.com::08b04e96-d8ee-4a2d-8976-3c01ce222a57" providerId="AD" clId="Web-{E57DC08E-8ACA-74D5-C1B7-5EB3ECEB938B}" dt="2022-03-29T12:54:13.528" v="718" actId="20577"/>
          <ac:spMkLst>
            <pc:docMk/>
            <pc:sldMk cId="2906029904" sldId="490"/>
            <ac:spMk id="19" creationId="{52FC18C1-73DF-BD63-E37B-8F9C6097F85A}"/>
          </ac:spMkLst>
        </pc:spChg>
        <pc:spChg chg="add mod">
          <ac:chgData name="minisini.laura" userId="S::minisini.laura_gmail.com#ext#@hessoit.onmicrosoft.com::08b04e96-d8ee-4a2d-8976-3c01ce222a57" providerId="AD" clId="Web-{E57DC08E-8ACA-74D5-C1B7-5EB3ECEB938B}" dt="2022-03-29T12:54:18.435" v="720" actId="20577"/>
          <ac:spMkLst>
            <pc:docMk/>
            <pc:sldMk cId="2906029904" sldId="490"/>
            <ac:spMk id="21" creationId="{86392703-B374-A456-00C2-9B1BFDB1CAEF}"/>
          </ac:spMkLst>
        </pc:spChg>
        <pc:spChg chg="add mod">
          <ac:chgData name="minisini.laura" userId="S::minisini.laura_gmail.com#ext#@hessoit.onmicrosoft.com::08b04e96-d8ee-4a2d-8976-3c01ce222a57" providerId="AD" clId="Web-{E57DC08E-8ACA-74D5-C1B7-5EB3ECEB938B}" dt="2022-03-29T12:55:42.983" v="737" actId="1076"/>
          <ac:spMkLst>
            <pc:docMk/>
            <pc:sldMk cId="2906029904" sldId="490"/>
            <ac:spMk id="23" creationId="{481E0A80-596C-41DD-C94D-6B0C70526EE5}"/>
          </ac:spMkLst>
        </pc:spChg>
        <pc:spChg chg="add mod">
          <ac:chgData name="minisini.laura" userId="S::minisini.laura_gmail.com#ext#@hessoit.onmicrosoft.com::08b04e96-d8ee-4a2d-8976-3c01ce222a57" providerId="AD" clId="Web-{E57DC08E-8ACA-74D5-C1B7-5EB3ECEB938B}" dt="2022-03-29T12:56:39.046" v="743" actId="1076"/>
          <ac:spMkLst>
            <pc:docMk/>
            <pc:sldMk cId="2906029904" sldId="490"/>
            <ac:spMk id="25" creationId="{7FD59434-0243-63C8-EF49-A63B4C95A705}"/>
          </ac:spMkLst>
        </pc:spChg>
        <pc:spChg chg="add mod">
          <ac:chgData name="minisini.laura" userId="S::minisini.laura_gmail.com#ext#@hessoit.onmicrosoft.com::08b04e96-d8ee-4a2d-8976-3c01ce222a57" providerId="AD" clId="Web-{E57DC08E-8ACA-74D5-C1B7-5EB3ECEB938B}" dt="2022-03-29T12:55:29.983" v="735" actId="20577"/>
          <ac:spMkLst>
            <pc:docMk/>
            <pc:sldMk cId="2906029904" sldId="490"/>
            <ac:spMk id="27" creationId="{40560640-049E-2C8A-E292-D4C37999286B}"/>
          </ac:spMkLst>
        </pc:spChg>
        <pc:spChg chg="add mod">
          <ac:chgData name="minisini.laura" userId="S::minisini.laura_gmail.com#ext#@hessoit.onmicrosoft.com::08b04e96-d8ee-4a2d-8976-3c01ce222a57" providerId="AD" clId="Web-{E57DC08E-8ACA-74D5-C1B7-5EB3ECEB938B}" dt="2022-03-29T12:56:29.608" v="742" actId="20577"/>
          <ac:spMkLst>
            <pc:docMk/>
            <pc:sldMk cId="2906029904" sldId="490"/>
            <ac:spMk id="29" creationId="{9EFAC621-BCD5-1986-2D72-5E8542435A84}"/>
          </ac:spMkLst>
        </pc:spChg>
        <pc:spChg chg="add del">
          <ac:chgData name="minisini.laura" userId="S::minisini.laura_gmail.com#ext#@hessoit.onmicrosoft.com::08b04e96-d8ee-4a2d-8976-3c01ce222a57" providerId="AD" clId="Web-{E57DC08E-8ACA-74D5-C1B7-5EB3ECEB938B}" dt="2022-03-29T12:58:28.267" v="787"/>
          <ac:spMkLst>
            <pc:docMk/>
            <pc:sldMk cId="2906029904" sldId="490"/>
            <ac:spMk id="30" creationId="{EF7AC137-190C-8CB9-CF61-066F8A511B4E}"/>
          </ac:spMkLst>
        </pc:spChg>
        <pc:spChg chg="add del">
          <ac:chgData name="minisini.laura" userId="S::minisini.laura_gmail.com#ext#@hessoit.onmicrosoft.com::08b04e96-d8ee-4a2d-8976-3c01ce222a57" providerId="AD" clId="Web-{E57DC08E-8ACA-74D5-C1B7-5EB3ECEB938B}" dt="2022-03-29T12:58:25.266" v="786"/>
          <ac:spMkLst>
            <pc:docMk/>
            <pc:sldMk cId="2906029904" sldId="490"/>
            <ac:spMk id="31" creationId="{0EA0BB60-6567-FEC7-D7C0-2EBB2E4F70D0}"/>
          </ac:spMkLst>
        </pc:spChg>
      </pc:sldChg>
      <pc:sldChg chg="addSp delSp modSp add replId delAnim">
        <pc:chgData name="minisini.laura" userId="S::minisini.laura_gmail.com#ext#@hessoit.onmicrosoft.com::08b04e96-d8ee-4a2d-8976-3c01ce222a57" providerId="AD" clId="Web-{E57DC08E-8ACA-74D5-C1B7-5EB3ECEB938B}" dt="2022-03-29T13:01:49.551" v="906"/>
        <pc:sldMkLst>
          <pc:docMk/>
          <pc:sldMk cId="981627482" sldId="491"/>
        </pc:sldMkLst>
        <pc:spChg chg="add mod">
          <ac:chgData name="minisini.laura" userId="S::minisini.laura_gmail.com#ext#@hessoit.onmicrosoft.com::08b04e96-d8ee-4a2d-8976-3c01ce222a57" providerId="AD" clId="Web-{E57DC08E-8ACA-74D5-C1B7-5EB3ECEB938B}" dt="2022-03-29T13:01:37.598" v="888" actId="1076"/>
          <ac:spMkLst>
            <pc:docMk/>
            <pc:sldMk cId="981627482" sldId="491"/>
            <ac:spMk id="3" creationId="{2D65CE44-B92F-C680-B340-473B1C3A4287}"/>
          </ac:spMkLst>
        </pc:spChg>
        <pc:spChg chg="del">
          <ac:chgData name="minisini.laura" userId="S::minisini.laura_gmail.com#ext#@hessoit.onmicrosoft.com::08b04e96-d8ee-4a2d-8976-3c01ce222a57" providerId="AD" clId="Web-{E57DC08E-8ACA-74D5-C1B7-5EB3ECEB938B}" dt="2022-03-29T12:58:37.267" v="795"/>
          <ac:spMkLst>
            <pc:docMk/>
            <pc:sldMk cId="981627482" sldId="491"/>
            <ac:spMk id="11" creationId="{7985399A-EE9D-BBB0-6BB9-1223C76A9076}"/>
          </ac:spMkLst>
        </pc:spChg>
        <pc:spChg chg="del">
          <ac:chgData name="minisini.laura" userId="S::minisini.laura_gmail.com#ext#@hessoit.onmicrosoft.com::08b04e96-d8ee-4a2d-8976-3c01ce222a57" providerId="AD" clId="Web-{E57DC08E-8ACA-74D5-C1B7-5EB3ECEB938B}" dt="2022-03-29T12:58:37.204" v="794"/>
          <ac:spMkLst>
            <pc:docMk/>
            <pc:sldMk cId="981627482" sldId="491"/>
            <ac:spMk id="13" creationId="{FBCEBAF8-AEF9-7655-FD70-44CF225DDA09}"/>
          </ac:spMkLst>
        </pc:spChg>
        <pc:spChg chg="add mod">
          <ac:chgData name="minisini.laura" userId="S::minisini.laura_gmail.com#ext#@hessoit.onmicrosoft.com::08b04e96-d8ee-4a2d-8976-3c01ce222a57" providerId="AD" clId="Web-{E57DC08E-8ACA-74D5-C1B7-5EB3ECEB938B}" dt="2022-03-29T13:01:49.551" v="906"/>
          <ac:spMkLst>
            <pc:docMk/>
            <pc:sldMk cId="981627482" sldId="491"/>
            <ac:spMk id="14" creationId="{25700DAF-EC37-5033-ED80-39A99AEF9AC9}"/>
          </ac:spMkLst>
        </pc:spChg>
        <pc:spChg chg="del">
          <ac:chgData name="minisini.laura" userId="S::minisini.laura_gmail.com#ext#@hessoit.onmicrosoft.com::08b04e96-d8ee-4a2d-8976-3c01ce222a57" providerId="AD" clId="Web-{E57DC08E-8ACA-74D5-C1B7-5EB3ECEB938B}" dt="2022-03-29T12:58:42.126" v="798"/>
          <ac:spMkLst>
            <pc:docMk/>
            <pc:sldMk cId="981627482" sldId="491"/>
            <ac:spMk id="15" creationId="{9BD87916-544E-7F8B-F705-122972189CFD}"/>
          </ac:spMkLst>
        </pc:spChg>
        <pc:spChg chg="del">
          <ac:chgData name="minisini.laura" userId="S::minisini.laura_gmail.com#ext#@hessoit.onmicrosoft.com::08b04e96-d8ee-4a2d-8976-3c01ce222a57" providerId="AD" clId="Web-{E57DC08E-8ACA-74D5-C1B7-5EB3ECEB938B}" dt="2022-03-29T12:58:42.126" v="797"/>
          <ac:spMkLst>
            <pc:docMk/>
            <pc:sldMk cId="981627482" sldId="491"/>
            <ac:spMk id="17" creationId="{A7A4ABDF-9909-667A-08C9-F63DE9895455}"/>
          </ac:spMkLst>
        </pc:spChg>
        <pc:spChg chg="add mod">
          <ac:chgData name="minisini.laura" userId="S::minisini.laura_gmail.com#ext#@hessoit.onmicrosoft.com::08b04e96-d8ee-4a2d-8976-3c01ce222a57" providerId="AD" clId="Web-{E57DC08E-8ACA-74D5-C1B7-5EB3ECEB938B}" dt="2022-03-29T13:00:29.409" v="870"/>
          <ac:spMkLst>
            <pc:docMk/>
            <pc:sldMk cId="981627482" sldId="491"/>
            <ac:spMk id="18" creationId="{89C43870-B6B6-38AA-2AF9-848EC01B8D35}"/>
          </ac:spMkLst>
        </pc:spChg>
        <pc:spChg chg="del">
          <ac:chgData name="minisini.laura" userId="S::minisini.laura_gmail.com#ext#@hessoit.onmicrosoft.com::08b04e96-d8ee-4a2d-8976-3c01ce222a57" providerId="AD" clId="Web-{E57DC08E-8ACA-74D5-C1B7-5EB3ECEB938B}" dt="2022-03-29T12:58:37.204" v="793"/>
          <ac:spMkLst>
            <pc:docMk/>
            <pc:sldMk cId="981627482" sldId="491"/>
            <ac:spMk id="19" creationId="{52FC18C1-73DF-BD63-E37B-8F9C6097F85A}"/>
          </ac:spMkLst>
        </pc:spChg>
        <pc:spChg chg="del">
          <ac:chgData name="minisini.laura" userId="S::minisini.laura_gmail.com#ext#@hessoit.onmicrosoft.com::08b04e96-d8ee-4a2d-8976-3c01ce222a57" providerId="AD" clId="Web-{E57DC08E-8ACA-74D5-C1B7-5EB3ECEB938B}" dt="2022-03-29T12:58:37.189" v="792"/>
          <ac:spMkLst>
            <pc:docMk/>
            <pc:sldMk cId="981627482" sldId="491"/>
            <ac:spMk id="21" creationId="{86392703-B374-A456-00C2-9B1BFDB1CAEF}"/>
          </ac:spMkLst>
        </pc:spChg>
        <pc:spChg chg="add mod">
          <ac:chgData name="minisini.laura" userId="S::minisini.laura_gmail.com#ext#@hessoit.onmicrosoft.com::08b04e96-d8ee-4a2d-8976-3c01ce222a57" providerId="AD" clId="Web-{E57DC08E-8ACA-74D5-C1B7-5EB3ECEB938B}" dt="2022-03-29T13:00:29.331" v="867"/>
          <ac:spMkLst>
            <pc:docMk/>
            <pc:sldMk cId="981627482" sldId="491"/>
            <ac:spMk id="22" creationId="{0239C073-9DC3-3484-12FF-23EAEAF803C5}"/>
          </ac:spMkLst>
        </pc:spChg>
        <pc:spChg chg="del">
          <ac:chgData name="minisini.laura" userId="S::minisini.laura_gmail.com#ext#@hessoit.onmicrosoft.com::08b04e96-d8ee-4a2d-8976-3c01ce222a57" providerId="AD" clId="Web-{E57DC08E-8ACA-74D5-C1B7-5EB3ECEB938B}" dt="2022-03-29T12:58:37.189" v="791"/>
          <ac:spMkLst>
            <pc:docMk/>
            <pc:sldMk cId="981627482" sldId="491"/>
            <ac:spMk id="23" creationId="{481E0A80-596C-41DD-C94D-6B0C70526EE5}"/>
          </ac:spMkLst>
        </pc:spChg>
        <pc:spChg chg="del">
          <ac:chgData name="minisini.laura" userId="S::minisini.laura_gmail.com#ext#@hessoit.onmicrosoft.com::08b04e96-d8ee-4a2d-8976-3c01ce222a57" providerId="AD" clId="Web-{E57DC08E-8ACA-74D5-C1B7-5EB3ECEB938B}" dt="2022-03-29T12:58:37.189" v="790"/>
          <ac:spMkLst>
            <pc:docMk/>
            <pc:sldMk cId="981627482" sldId="491"/>
            <ac:spMk id="25" creationId="{7FD59434-0243-63C8-EF49-A63B4C95A705}"/>
          </ac:spMkLst>
        </pc:spChg>
        <pc:spChg chg="add del mod">
          <ac:chgData name="minisini.laura" userId="S::minisini.laura_gmail.com#ext#@hessoit.onmicrosoft.com::08b04e96-d8ee-4a2d-8976-3c01ce222a57" providerId="AD" clId="Web-{E57DC08E-8ACA-74D5-C1B7-5EB3ECEB938B}" dt="2022-03-29T12:59:56.080" v="853"/>
          <ac:spMkLst>
            <pc:docMk/>
            <pc:sldMk cId="981627482" sldId="491"/>
            <ac:spMk id="26" creationId="{EEF2609A-242C-87E3-03D5-8D8DD9DB2D89}"/>
          </ac:spMkLst>
        </pc:spChg>
        <pc:spChg chg="del">
          <ac:chgData name="minisini.laura" userId="S::minisini.laura_gmail.com#ext#@hessoit.onmicrosoft.com::08b04e96-d8ee-4a2d-8976-3c01ce222a57" providerId="AD" clId="Web-{E57DC08E-8ACA-74D5-C1B7-5EB3ECEB938B}" dt="2022-03-29T12:58:37.189" v="789"/>
          <ac:spMkLst>
            <pc:docMk/>
            <pc:sldMk cId="981627482" sldId="491"/>
            <ac:spMk id="27" creationId="{40560640-049E-2C8A-E292-D4C37999286B}"/>
          </ac:spMkLst>
        </pc:spChg>
        <pc:spChg chg="add mod">
          <ac:chgData name="minisini.laura" userId="S::minisini.laura_gmail.com#ext#@hessoit.onmicrosoft.com::08b04e96-d8ee-4a2d-8976-3c01ce222a57" providerId="AD" clId="Web-{E57DC08E-8ACA-74D5-C1B7-5EB3ECEB938B}" dt="2022-03-29T13:01:49.551" v="904"/>
          <ac:spMkLst>
            <pc:docMk/>
            <pc:sldMk cId="981627482" sldId="491"/>
            <ac:spMk id="28" creationId="{34C7B893-D174-5418-B404-27862DF78887}"/>
          </ac:spMkLst>
        </pc:spChg>
        <pc:spChg chg="del">
          <ac:chgData name="minisini.laura" userId="S::minisini.laura_gmail.com#ext#@hessoit.onmicrosoft.com::08b04e96-d8ee-4a2d-8976-3c01ce222a57" providerId="AD" clId="Web-{E57DC08E-8ACA-74D5-C1B7-5EB3ECEB938B}" dt="2022-03-29T12:58:40.314" v="796"/>
          <ac:spMkLst>
            <pc:docMk/>
            <pc:sldMk cId="981627482" sldId="491"/>
            <ac:spMk id="29" creationId="{9EFAC621-BCD5-1986-2D72-5E8542435A84}"/>
          </ac:spMkLst>
        </pc:spChg>
        <pc:spChg chg="add mod">
          <ac:chgData name="minisini.laura" userId="S::minisini.laura_gmail.com#ext#@hessoit.onmicrosoft.com::08b04e96-d8ee-4a2d-8976-3c01ce222a57" providerId="AD" clId="Web-{E57DC08E-8ACA-74D5-C1B7-5EB3ECEB938B}" dt="2022-03-29T13:01:49.551" v="903"/>
          <ac:spMkLst>
            <pc:docMk/>
            <pc:sldMk cId="981627482" sldId="491"/>
            <ac:spMk id="30" creationId="{88E773D6-7059-8D33-7B1E-F6728AAE8491}"/>
          </ac:spMkLst>
        </pc:spChg>
        <pc:spChg chg="add">
          <ac:chgData name="minisini.laura" userId="S::minisini.laura_gmail.com#ext#@hessoit.onmicrosoft.com::08b04e96-d8ee-4a2d-8976-3c01ce222a57" providerId="AD" clId="Web-{E57DC08E-8ACA-74D5-C1B7-5EB3ECEB938B}" dt="2022-03-29T12:58:53.923" v="818"/>
          <ac:spMkLst>
            <pc:docMk/>
            <pc:sldMk cId="981627482" sldId="491"/>
            <ac:spMk id="31" creationId="{0BFB60E5-9D3B-9631-1345-D4FDC75830CD}"/>
          </ac:spMkLst>
        </pc:spChg>
        <pc:spChg chg="add mod">
          <ac:chgData name="minisini.laura" userId="S::minisini.laura_gmail.com#ext#@hessoit.onmicrosoft.com::08b04e96-d8ee-4a2d-8976-3c01ce222a57" providerId="AD" clId="Web-{E57DC08E-8ACA-74D5-C1B7-5EB3ECEB938B}" dt="2022-03-29T13:00:29.362" v="868"/>
          <ac:spMkLst>
            <pc:docMk/>
            <pc:sldMk cId="981627482" sldId="491"/>
            <ac:spMk id="32" creationId="{77707835-ED89-B2C1-25D3-8681466FC37B}"/>
          </ac:spMkLst>
        </pc:spChg>
        <pc:spChg chg="add mod">
          <ac:chgData name="minisini.laura" userId="S::minisini.laura_gmail.com#ext#@hessoit.onmicrosoft.com::08b04e96-d8ee-4a2d-8976-3c01ce222a57" providerId="AD" clId="Web-{E57DC08E-8ACA-74D5-C1B7-5EB3ECEB938B}" dt="2022-03-29T13:01:49.551" v="902"/>
          <ac:spMkLst>
            <pc:docMk/>
            <pc:sldMk cId="981627482" sldId="491"/>
            <ac:spMk id="33" creationId="{D490538E-4087-60F9-2852-FF588EA0ECFB}"/>
          </ac:spMkLst>
        </pc:spChg>
        <pc:spChg chg="add mod">
          <ac:chgData name="minisini.laura" userId="S::minisini.laura_gmail.com#ext#@hessoit.onmicrosoft.com::08b04e96-d8ee-4a2d-8976-3c01ce222a57" providerId="AD" clId="Web-{E57DC08E-8ACA-74D5-C1B7-5EB3ECEB938B}" dt="2022-03-29T13:01:49.551" v="901"/>
          <ac:spMkLst>
            <pc:docMk/>
            <pc:sldMk cId="981627482" sldId="491"/>
            <ac:spMk id="34" creationId="{529E9D59-1CE7-B243-281B-ED792FCF767F}"/>
          </ac:spMkLst>
        </pc:spChg>
        <pc:spChg chg="add">
          <ac:chgData name="minisini.laura" userId="S::minisini.laura_gmail.com#ext#@hessoit.onmicrosoft.com::08b04e96-d8ee-4a2d-8976-3c01ce222a57" providerId="AD" clId="Web-{E57DC08E-8ACA-74D5-C1B7-5EB3ECEB938B}" dt="2022-03-29T12:58:53.923" v="818"/>
          <ac:spMkLst>
            <pc:docMk/>
            <pc:sldMk cId="981627482" sldId="491"/>
            <ac:spMk id="35" creationId="{AAAA7471-F612-37B9-C393-5F2CDF081E6D}"/>
          </ac:spMkLst>
        </pc:spChg>
        <pc:spChg chg="add">
          <ac:chgData name="minisini.laura" userId="S::minisini.laura_gmail.com#ext#@hessoit.onmicrosoft.com::08b04e96-d8ee-4a2d-8976-3c01ce222a57" providerId="AD" clId="Web-{E57DC08E-8ACA-74D5-C1B7-5EB3ECEB938B}" dt="2022-03-29T12:58:53.923" v="818"/>
          <ac:spMkLst>
            <pc:docMk/>
            <pc:sldMk cId="981627482" sldId="491"/>
            <ac:spMk id="36" creationId="{9323F091-00AB-EA8D-7E70-8BA6B8E71040}"/>
          </ac:spMkLst>
        </pc:spChg>
        <pc:spChg chg="add">
          <ac:chgData name="minisini.laura" userId="S::minisini.laura_gmail.com#ext#@hessoit.onmicrosoft.com::08b04e96-d8ee-4a2d-8976-3c01ce222a57" providerId="AD" clId="Web-{E57DC08E-8ACA-74D5-C1B7-5EB3ECEB938B}" dt="2022-03-29T12:58:53.923" v="818"/>
          <ac:spMkLst>
            <pc:docMk/>
            <pc:sldMk cId="981627482" sldId="491"/>
            <ac:spMk id="37" creationId="{667F465A-4E68-B0A9-733B-891EE43A3676}"/>
          </ac:spMkLst>
        </pc:spChg>
        <pc:spChg chg="add">
          <ac:chgData name="minisini.laura" userId="S::minisini.laura_gmail.com#ext#@hessoit.onmicrosoft.com::08b04e96-d8ee-4a2d-8976-3c01ce222a57" providerId="AD" clId="Web-{E57DC08E-8ACA-74D5-C1B7-5EB3ECEB938B}" dt="2022-03-29T12:58:53.923" v="818"/>
          <ac:spMkLst>
            <pc:docMk/>
            <pc:sldMk cId="981627482" sldId="491"/>
            <ac:spMk id="38" creationId="{9DF4D67E-5E10-A875-9514-A408AD81C322}"/>
          </ac:spMkLst>
        </pc:spChg>
        <pc:spChg chg="add">
          <ac:chgData name="minisini.laura" userId="S::minisini.laura_gmail.com#ext#@hessoit.onmicrosoft.com::08b04e96-d8ee-4a2d-8976-3c01ce222a57" providerId="AD" clId="Web-{E57DC08E-8ACA-74D5-C1B7-5EB3ECEB938B}" dt="2022-03-29T12:58:53.923" v="818"/>
          <ac:spMkLst>
            <pc:docMk/>
            <pc:sldMk cId="981627482" sldId="491"/>
            <ac:spMk id="39" creationId="{AEB83B2D-8B28-D8FD-DDEC-61127FB764D0}"/>
          </ac:spMkLst>
        </pc:spChg>
        <pc:spChg chg="add">
          <ac:chgData name="minisini.laura" userId="S::minisini.laura_gmail.com#ext#@hessoit.onmicrosoft.com::08b04e96-d8ee-4a2d-8976-3c01ce222a57" providerId="AD" clId="Web-{E57DC08E-8ACA-74D5-C1B7-5EB3ECEB938B}" dt="2022-03-29T12:58:53.923" v="818"/>
          <ac:spMkLst>
            <pc:docMk/>
            <pc:sldMk cId="981627482" sldId="491"/>
            <ac:spMk id="40" creationId="{38591FE1-EA81-CEDF-4BF4-7C64A02C3FB0}"/>
          </ac:spMkLst>
        </pc:spChg>
        <pc:spChg chg="add mod">
          <ac:chgData name="minisini.laura" userId="S::minisini.laura_gmail.com#ext#@hessoit.onmicrosoft.com::08b04e96-d8ee-4a2d-8976-3c01ce222a57" providerId="AD" clId="Web-{E57DC08E-8ACA-74D5-C1B7-5EB3ECEB938B}" dt="2022-03-29T13:00:29.284" v="865"/>
          <ac:spMkLst>
            <pc:docMk/>
            <pc:sldMk cId="981627482" sldId="491"/>
            <ac:spMk id="41" creationId="{9AD12F89-46F0-9B92-B880-AD9E4972FB1B}"/>
          </ac:spMkLst>
        </pc:spChg>
        <pc:spChg chg="add mod">
          <ac:chgData name="minisini.laura" userId="S::minisini.laura_gmail.com#ext#@hessoit.onmicrosoft.com::08b04e96-d8ee-4a2d-8976-3c01ce222a57" providerId="AD" clId="Web-{E57DC08E-8ACA-74D5-C1B7-5EB3ECEB938B}" dt="2022-03-29T13:00:29.315" v="866"/>
          <ac:spMkLst>
            <pc:docMk/>
            <pc:sldMk cId="981627482" sldId="491"/>
            <ac:spMk id="42" creationId="{AAE0A2AE-B8D6-2DA1-46C9-1272F0B4CF21}"/>
          </ac:spMkLst>
        </pc:spChg>
        <pc:spChg chg="add mod topLvl">
          <ac:chgData name="minisini.laura" userId="S::minisini.laura_gmail.com#ext#@hessoit.onmicrosoft.com::08b04e96-d8ee-4a2d-8976-3c01ce222a57" providerId="AD" clId="Web-{E57DC08E-8ACA-74D5-C1B7-5EB3ECEB938B}" dt="2022-03-29T13:01:09.394" v="875" actId="20577"/>
          <ac:spMkLst>
            <pc:docMk/>
            <pc:sldMk cId="981627482" sldId="491"/>
            <ac:spMk id="43" creationId="{BDEF3988-48D6-3703-1484-28B11FE39D8A}"/>
          </ac:spMkLst>
        </pc:spChg>
        <pc:spChg chg="add mod topLvl">
          <ac:chgData name="minisini.laura" userId="S::minisini.laura_gmail.com#ext#@hessoit.onmicrosoft.com::08b04e96-d8ee-4a2d-8976-3c01ce222a57" providerId="AD" clId="Web-{E57DC08E-8ACA-74D5-C1B7-5EB3ECEB938B}" dt="2022-03-29T13:01:49.551" v="905"/>
          <ac:spMkLst>
            <pc:docMk/>
            <pc:sldMk cId="981627482" sldId="491"/>
            <ac:spMk id="44" creationId="{26DAF940-A97E-EAEB-B36A-79A0CA6E3A15}"/>
          </ac:spMkLst>
        </pc:spChg>
        <pc:spChg chg="add mod">
          <ac:chgData name="minisini.laura" userId="S::minisini.laura_gmail.com#ext#@hessoit.onmicrosoft.com::08b04e96-d8ee-4a2d-8976-3c01ce222a57" providerId="AD" clId="Web-{E57DC08E-8ACA-74D5-C1B7-5EB3ECEB938B}" dt="2022-03-29T13:01:21.316" v="880" actId="20577"/>
          <ac:spMkLst>
            <pc:docMk/>
            <pc:sldMk cId="981627482" sldId="491"/>
            <ac:spMk id="45" creationId="{4B66BF4F-8EE3-89CC-C20D-837B51B442E0}"/>
          </ac:spMkLst>
        </pc:spChg>
        <pc:grpChg chg="add del">
          <ac:chgData name="minisini.laura" userId="S::minisini.laura_gmail.com#ext#@hessoit.onmicrosoft.com::08b04e96-d8ee-4a2d-8976-3c01ce222a57" providerId="AD" clId="Web-{E57DC08E-8ACA-74D5-C1B7-5EB3ECEB938B}" dt="2022-03-29T13:01:02.644" v="873"/>
          <ac:grpSpMkLst>
            <pc:docMk/>
            <pc:sldMk cId="981627482" sldId="491"/>
            <ac:grpSpMk id="16" creationId="{E981BF40-74E6-8721-F5B6-43B061823FC4}"/>
          </ac:grpSpMkLst>
        </pc:grpChg>
        <pc:grpChg chg="add">
          <ac:chgData name="minisini.laura" userId="S::minisini.laura_gmail.com#ext#@hessoit.onmicrosoft.com::08b04e96-d8ee-4a2d-8976-3c01ce222a57" providerId="AD" clId="Web-{E57DC08E-8ACA-74D5-C1B7-5EB3ECEB938B}" dt="2022-03-29T12:58:53.923" v="818"/>
          <ac:grpSpMkLst>
            <pc:docMk/>
            <pc:sldMk cId="981627482" sldId="491"/>
            <ac:grpSpMk id="20" creationId="{A01EE2E0-D7FD-AF6C-90D0-93D26AA8695A}"/>
          </ac:grpSpMkLst>
        </pc:grpChg>
        <pc:picChg chg="add del">
          <ac:chgData name="minisini.laura" userId="S::minisini.laura_gmail.com#ext#@hessoit.onmicrosoft.com::08b04e96-d8ee-4a2d-8976-3c01ce222a57" providerId="AD" clId="Web-{E57DC08E-8ACA-74D5-C1B7-5EB3ECEB938B}" dt="2022-03-29T12:59:57.830" v="854"/>
          <ac:picMkLst>
            <pc:docMk/>
            <pc:sldMk cId="981627482" sldId="491"/>
            <ac:picMk id="24" creationId="{31627397-C18B-46E9-47CC-0ADFE862EF6B}"/>
          </ac:picMkLst>
        </pc:picChg>
      </pc:sldChg>
      <pc:sldChg chg="addSp delSp modSp add replId">
        <pc:chgData name="minisini.laura" userId="S::minisini.laura_gmail.com#ext#@hessoit.onmicrosoft.com::08b04e96-d8ee-4a2d-8976-3c01ce222a57" providerId="AD" clId="Web-{E57DC08E-8ACA-74D5-C1B7-5EB3ECEB938B}" dt="2022-03-29T13:04:12.475" v="951" actId="1076"/>
        <pc:sldMkLst>
          <pc:docMk/>
          <pc:sldMk cId="4031459655" sldId="492"/>
        </pc:sldMkLst>
        <pc:spChg chg="mod">
          <ac:chgData name="minisini.laura" userId="S::minisini.laura_gmail.com#ext#@hessoit.onmicrosoft.com::08b04e96-d8ee-4a2d-8976-3c01ce222a57" providerId="AD" clId="Web-{E57DC08E-8ACA-74D5-C1B7-5EB3ECEB938B}" dt="2022-03-29T13:02:30.895" v="926" actId="20577"/>
          <ac:spMkLst>
            <pc:docMk/>
            <pc:sldMk cId="4031459655" sldId="492"/>
            <ac:spMk id="2" creationId="{5CB5EC82-6374-4815-AD6D-9632B0055101}"/>
          </ac:spMkLst>
        </pc:spChg>
        <pc:spChg chg="mod">
          <ac:chgData name="minisini.laura" userId="S::minisini.laura_gmail.com#ext#@hessoit.onmicrosoft.com::08b04e96-d8ee-4a2d-8976-3c01ce222a57" providerId="AD" clId="Web-{E57DC08E-8ACA-74D5-C1B7-5EB3ECEB938B}" dt="2022-03-29T13:04:10.303" v="950" actId="1076"/>
          <ac:spMkLst>
            <pc:docMk/>
            <pc:sldMk cId="4031459655" sldId="492"/>
            <ac:spMk id="3" creationId="{55990B73-3FB0-4694-B6C9-6FAE6F4A2158}"/>
          </ac:spMkLst>
        </pc:spChg>
        <pc:spChg chg="add del mod">
          <ac:chgData name="minisini.laura" userId="S::minisini.laura_gmail.com#ext#@hessoit.onmicrosoft.com::08b04e96-d8ee-4a2d-8976-3c01ce222a57" providerId="AD" clId="Web-{E57DC08E-8ACA-74D5-C1B7-5EB3ECEB938B}" dt="2022-03-29T13:03:30.412" v="943"/>
          <ac:spMkLst>
            <pc:docMk/>
            <pc:sldMk cId="4031459655" sldId="492"/>
            <ac:spMk id="6" creationId="{9F0FF4D5-EDAA-85EC-570A-44B5CA196892}"/>
          </ac:spMkLst>
        </pc:spChg>
        <pc:picChg chg="add mod">
          <ac:chgData name="minisini.laura" userId="S::minisini.laura_gmail.com#ext#@hessoit.onmicrosoft.com::08b04e96-d8ee-4a2d-8976-3c01ce222a57" providerId="AD" clId="Web-{E57DC08E-8ACA-74D5-C1B7-5EB3ECEB938B}" dt="2022-03-29T13:04:12.475" v="951" actId="1076"/>
          <ac:picMkLst>
            <pc:docMk/>
            <pc:sldMk cId="4031459655" sldId="492"/>
            <ac:picMk id="5" creationId="{11C46054-75C8-6DAF-DC75-E480442E9D39}"/>
          </ac:picMkLst>
        </pc:picChg>
      </pc:sldChg>
      <pc:sldChg chg="modSp add replId">
        <pc:chgData name="minisini.laura" userId="S::minisini.laura_gmail.com#ext#@hessoit.onmicrosoft.com::08b04e96-d8ee-4a2d-8976-3c01ce222a57" providerId="AD" clId="Web-{E57DC08E-8ACA-74D5-C1B7-5EB3ECEB938B}" dt="2022-03-29T13:05:47.039" v="1000" actId="20577"/>
        <pc:sldMkLst>
          <pc:docMk/>
          <pc:sldMk cId="1311461248" sldId="493"/>
        </pc:sldMkLst>
        <pc:spChg chg="mod">
          <ac:chgData name="minisini.laura" userId="S::minisini.laura_gmail.com#ext#@hessoit.onmicrosoft.com::08b04e96-d8ee-4a2d-8976-3c01ce222a57" providerId="AD" clId="Web-{E57DC08E-8ACA-74D5-C1B7-5EB3ECEB938B}" dt="2022-03-29T13:05:32.804" v="997" actId="20577"/>
          <ac:spMkLst>
            <pc:docMk/>
            <pc:sldMk cId="1311461248" sldId="493"/>
            <ac:spMk id="2" creationId="{5CB5EC82-6374-4815-AD6D-9632B0055101}"/>
          </ac:spMkLst>
        </pc:spChg>
        <pc:spChg chg="mod">
          <ac:chgData name="minisini.laura" userId="S::minisini.laura_gmail.com#ext#@hessoit.onmicrosoft.com::08b04e96-d8ee-4a2d-8976-3c01ce222a57" providerId="AD" clId="Web-{E57DC08E-8ACA-74D5-C1B7-5EB3ECEB938B}" dt="2022-03-29T13:05:47.039" v="1000" actId="20577"/>
          <ac:spMkLst>
            <pc:docMk/>
            <pc:sldMk cId="1311461248" sldId="493"/>
            <ac:spMk id="3" creationId="{55990B73-3FB0-4694-B6C9-6FAE6F4A2158}"/>
          </ac:spMkLst>
        </pc:spChg>
      </pc:sldChg>
      <pc:sldChg chg="add">
        <pc:chgData name="minisini.laura" userId="S::minisini.laura_gmail.com#ext#@hessoit.onmicrosoft.com::08b04e96-d8ee-4a2d-8976-3c01ce222a57" providerId="AD" clId="Web-{E57DC08E-8ACA-74D5-C1B7-5EB3ECEB938B}" dt="2022-03-29T13:05:01.335" v="966"/>
        <pc:sldMkLst>
          <pc:docMk/>
          <pc:sldMk cId="1062298466" sldId="494"/>
        </pc:sldMkLst>
      </pc:sldChg>
      <pc:sldChg chg="addSp delSp modSp add">
        <pc:chgData name="minisini.laura" userId="S::minisini.laura_gmail.com#ext#@hessoit.onmicrosoft.com::08b04e96-d8ee-4a2d-8976-3c01ce222a57" providerId="AD" clId="Web-{E57DC08E-8ACA-74D5-C1B7-5EB3ECEB938B}" dt="2022-03-29T13:11:55.294" v="1066"/>
        <pc:sldMkLst>
          <pc:docMk/>
          <pc:sldMk cId="2449050583" sldId="495"/>
        </pc:sldMkLst>
        <pc:spChg chg="mod">
          <ac:chgData name="minisini.laura" userId="S::minisini.laura_gmail.com#ext#@hessoit.onmicrosoft.com::08b04e96-d8ee-4a2d-8976-3c01ce222a57" providerId="AD" clId="Web-{E57DC08E-8ACA-74D5-C1B7-5EB3ECEB938B}" dt="2022-03-29T13:11:21.216" v="1056" actId="20577"/>
          <ac:spMkLst>
            <pc:docMk/>
            <pc:sldMk cId="2449050583" sldId="495"/>
            <ac:spMk id="2" creationId="{5CB5EC82-6374-4815-AD6D-9632B0055101}"/>
          </ac:spMkLst>
        </pc:spChg>
        <pc:spChg chg="del">
          <ac:chgData name="minisini.laura" userId="S::minisini.laura_gmail.com#ext#@hessoit.onmicrosoft.com::08b04e96-d8ee-4a2d-8976-3c01ce222a57" providerId="AD" clId="Web-{E57DC08E-8ACA-74D5-C1B7-5EB3ECEB938B}" dt="2022-03-29T13:11:50.716" v="1064"/>
          <ac:spMkLst>
            <pc:docMk/>
            <pc:sldMk cId="2449050583" sldId="495"/>
            <ac:spMk id="3" creationId="{55990B73-3FB0-4694-B6C9-6FAE6F4A2158}"/>
          </ac:spMkLst>
        </pc:spChg>
        <pc:spChg chg="add del">
          <ac:chgData name="minisini.laura" userId="S::minisini.laura_gmail.com#ext#@hessoit.onmicrosoft.com::08b04e96-d8ee-4a2d-8976-3c01ce222a57" providerId="AD" clId="Web-{E57DC08E-8ACA-74D5-C1B7-5EB3ECEB938B}" dt="2022-03-29T13:11:48.185" v="1063"/>
          <ac:spMkLst>
            <pc:docMk/>
            <pc:sldMk cId="2449050583" sldId="495"/>
            <ac:spMk id="5" creationId="{19E3978C-1B5B-E0CE-0FB6-926253552312}"/>
          </ac:spMkLst>
        </pc:spChg>
        <pc:spChg chg="add">
          <ac:chgData name="minisini.laura" userId="S::minisini.laura_gmail.com#ext#@hessoit.onmicrosoft.com::08b04e96-d8ee-4a2d-8976-3c01ce222a57" providerId="AD" clId="Web-{E57DC08E-8ACA-74D5-C1B7-5EB3ECEB938B}" dt="2022-03-29T13:11:51.294" v="1065"/>
          <ac:spMkLst>
            <pc:docMk/>
            <pc:sldMk cId="2449050583" sldId="495"/>
            <ac:spMk id="7" creationId="{490E5944-ECF7-A122-767E-2D4B353CE3DC}"/>
          </ac:spMkLst>
        </pc:spChg>
        <pc:spChg chg="add">
          <ac:chgData name="minisini.laura" userId="S::minisini.laura_gmail.com#ext#@hessoit.onmicrosoft.com::08b04e96-d8ee-4a2d-8976-3c01ce222a57" providerId="AD" clId="Web-{E57DC08E-8ACA-74D5-C1B7-5EB3ECEB938B}" dt="2022-03-29T13:11:55.294" v="1066"/>
          <ac:spMkLst>
            <pc:docMk/>
            <pc:sldMk cId="2449050583" sldId="495"/>
            <ac:spMk id="9" creationId="{9F0BF677-E4D4-CCC3-1575-75C2CD9B462E}"/>
          </ac:spMkLst>
        </pc:spChg>
      </pc:sldChg>
      <pc:sldChg chg="addSp delSp modSp add replId">
        <pc:chgData name="minisini.laura" userId="S::minisini.laura_gmail.com#ext#@hessoit.onmicrosoft.com::08b04e96-d8ee-4a2d-8976-3c01ce222a57" providerId="AD" clId="Web-{E57DC08E-8ACA-74D5-C1B7-5EB3ECEB938B}" dt="2022-03-29T13:12:54.420" v="1090" actId="20577"/>
        <pc:sldMkLst>
          <pc:docMk/>
          <pc:sldMk cId="3461558244" sldId="496"/>
        </pc:sldMkLst>
        <pc:spChg chg="mod">
          <ac:chgData name="minisini.laura" userId="S::minisini.laura_gmail.com#ext#@hessoit.onmicrosoft.com::08b04e96-d8ee-4a2d-8976-3c01ce222a57" providerId="AD" clId="Web-{E57DC08E-8ACA-74D5-C1B7-5EB3ECEB938B}" dt="2022-03-29T13:12:13.857" v="1078" actId="20577"/>
          <ac:spMkLst>
            <pc:docMk/>
            <pc:sldMk cId="3461558244" sldId="496"/>
            <ac:spMk id="2" creationId="{5CB5EC82-6374-4815-AD6D-9632B0055101}"/>
          </ac:spMkLst>
        </pc:spChg>
        <pc:spChg chg="add">
          <ac:chgData name="minisini.laura" userId="S::minisini.laura_gmail.com#ext#@hessoit.onmicrosoft.com::08b04e96-d8ee-4a2d-8976-3c01ce222a57" providerId="AD" clId="Web-{E57DC08E-8ACA-74D5-C1B7-5EB3ECEB938B}" dt="2022-03-29T13:12:29.279" v="1084"/>
          <ac:spMkLst>
            <pc:docMk/>
            <pc:sldMk cId="3461558244" sldId="496"/>
            <ac:spMk id="3" creationId="{E6C97591-45CB-DC1C-E56F-C65C2A170F3F}"/>
          </ac:spMkLst>
        </pc:spChg>
        <pc:spChg chg="add mod">
          <ac:chgData name="minisini.laura" userId="S::minisini.laura_gmail.com#ext#@hessoit.onmicrosoft.com::08b04e96-d8ee-4a2d-8976-3c01ce222a57" providerId="AD" clId="Web-{E57DC08E-8ACA-74D5-C1B7-5EB3ECEB938B}" dt="2022-03-29T13:12:54.420" v="1090" actId="20577"/>
          <ac:spMkLst>
            <pc:docMk/>
            <pc:sldMk cId="3461558244" sldId="496"/>
            <ac:spMk id="4" creationId="{93C285B7-0D8A-C6F2-7E98-3C0E90020A3D}"/>
          </ac:spMkLst>
        </pc:spChg>
        <pc:spChg chg="del">
          <ac:chgData name="minisini.laura" userId="S::minisini.laura_gmail.com#ext#@hessoit.onmicrosoft.com::08b04e96-d8ee-4a2d-8976-3c01ce222a57" providerId="AD" clId="Web-{E57DC08E-8ACA-74D5-C1B7-5EB3ECEB938B}" dt="2022-03-29T13:12:28.951" v="1083"/>
          <ac:spMkLst>
            <pc:docMk/>
            <pc:sldMk cId="3461558244" sldId="496"/>
            <ac:spMk id="7" creationId="{490E5944-ECF7-A122-767E-2D4B353CE3DC}"/>
          </ac:spMkLst>
        </pc:spChg>
        <pc:spChg chg="del">
          <ac:chgData name="minisini.laura" userId="S::minisini.laura_gmail.com#ext#@hessoit.onmicrosoft.com::08b04e96-d8ee-4a2d-8976-3c01ce222a57" providerId="AD" clId="Web-{E57DC08E-8ACA-74D5-C1B7-5EB3ECEB938B}" dt="2022-03-29T13:12:30.279" v="1085"/>
          <ac:spMkLst>
            <pc:docMk/>
            <pc:sldMk cId="3461558244" sldId="496"/>
            <ac:spMk id="9" creationId="{9F0BF677-E4D4-CCC3-1575-75C2CD9B462E}"/>
          </ac:spMkLst>
        </pc:spChg>
      </pc:sldChg>
      <pc:sldChg chg="addSp modSp add">
        <pc:chgData name="minisini.laura" userId="S::minisini.laura_gmail.com#ext#@hessoit.onmicrosoft.com::08b04e96-d8ee-4a2d-8976-3c01ce222a57" providerId="AD" clId="Web-{E57DC08E-8ACA-74D5-C1B7-5EB3ECEB938B}" dt="2022-03-29T13:16:00.970" v="1206" actId="1076"/>
        <pc:sldMkLst>
          <pc:docMk/>
          <pc:sldMk cId="3437295617" sldId="497"/>
        </pc:sldMkLst>
        <pc:spChg chg="mod">
          <ac:chgData name="minisini.laura" userId="S::minisini.laura_gmail.com#ext#@hessoit.onmicrosoft.com::08b04e96-d8ee-4a2d-8976-3c01ce222a57" providerId="AD" clId="Web-{E57DC08E-8ACA-74D5-C1B7-5EB3ECEB938B}" dt="2022-03-29T13:14:25.531" v="1148" actId="20577"/>
          <ac:spMkLst>
            <pc:docMk/>
            <pc:sldMk cId="3437295617" sldId="497"/>
            <ac:spMk id="2" creationId="{83E4E4E0-8A62-E34B-A249-9FF3ACF1FB17}"/>
          </ac:spMkLst>
        </pc:spChg>
        <pc:spChg chg="mod">
          <ac:chgData name="minisini.laura" userId="S::minisini.laura_gmail.com#ext#@hessoit.onmicrosoft.com::08b04e96-d8ee-4a2d-8976-3c01ce222a57" providerId="AD" clId="Web-{E57DC08E-8ACA-74D5-C1B7-5EB3ECEB938B}" dt="2022-03-29T13:15:28.641" v="1201" actId="20577"/>
          <ac:spMkLst>
            <pc:docMk/>
            <pc:sldMk cId="3437295617" sldId="497"/>
            <ac:spMk id="3" creationId="{892FFD0F-E3D0-2246-94F0-9D1C8BD5B5F2}"/>
          </ac:spMkLst>
        </pc:spChg>
        <pc:picChg chg="add mod">
          <ac:chgData name="minisini.laura" userId="S::minisini.laura_gmail.com#ext#@hessoit.onmicrosoft.com::08b04e96-d8ee-4a2d-8976-3c01ce222a57" providerId="AD" clId="Web-{E57DC08E-8ACA-74D5-C1B7-5EB3ECEB938B}" dt="2022-03-29T13:16:00.970" v="1206" actId="1076"/>
          <ac:picMkLst>
            <pc:docMk/>
            <pc:sldMk cId="3437295617" sldId="497"/>
            <ac:picMk id="4" creationId="{04890DFF-7C29-5249-3C0F-264932BB7E39}"/>
          </ac:picMkLst>
        </pc:picChg>
      </pc:sldChg>
      <pc:sldChg chg="addSp delSp modSp add replId">
        <pc:chgData name="minisini.laura" userId="S::minisini.laura_gmail.com#ext#@hessoit.onmicrosoft.com::08b04e96-d8ee-4a2d-8976-3c01ce222a57" providerId="AD" clId="Web-{E57DC08E-8ACA-74D5-C1B7-5EB3ECEB938B}" dt="2022-03-29T13:19:37.223" v="1244"/>
        <pc:sldMkLst>
          <pc:docMk/>
          <pc:sldMk cId="2515347011" sldId="498"/>
        </pc:sldMkLst>
        <pc:spChg chg="mod">
          <ac:chgData name="minisini.laura" userId="S::minisini.laura_gmail.com#ext#@hessoit.onmicrosoft.com::08b04e96-d8ee-4a2d-8976-3c01ce222a57" providerId="AD" clId="Web-{E57DC08E-8ACA-74D5-C1B7-5EB3ECEB938B}" dt="2022-03-29T13:17:48.768" v="1224" actId="20577"/>
          <ac:spMkLst>
            <pc:docMk/>
            <pc:sldMk cId="2515347011" sldId="498"/>
            <ac:spMk id="2" creationId="{5CB5EC82-6374-4815-AD6D-9632B0055101}"/>
          </ac:spMkLst>
        </pc:spChg>
        <pc:spChg chg="del">
          <ac:chgData name="minisini.laura" userId="S::minisini.laura_gmail.com#ext#@hessoit.onmicrosoft.com::08b04e96-d8ee-4a2d-8976-3c01ce222a57" providerId="AD" clId="Web-{E57DC08E-8ACA-74D5-C1B7-5EB3ECEB938B}" dt="2022-03-29T13:18:01.753" v="1225"/>
          <ac:spMkLst>
            <pc:docMk/>
            <pc:sldMk cId="2515347011" sldId="498"/>
            <ac:spMk id="3" creationId="{55990B73-3FB0-4694-B6C9-6FAE6F4A2158}"/>
          </ac:spMkLst>
        </pc:spChg>
        <pc:spChg chg="add mod">
          <ac:chgData name="minisini.laura" userId="S::minisini.laura_gmail.com#ext#@hessoit.onmicrosoft.com::08b04e96-d8ee-4a2d-8976-3c01ce222a57" providerId="AD" clId="Web-{E57DC08E-8ACA-74D5-C1B7-5EB3ECEB938B}" dt="2022-03-29T13:19:03.926" v="1239" actId="1076"/>
          <ac:spMkLst>
            <pc:docMk/>
            <pc:sldMk cId="2515347011" sldId="498"/>
            <ac:spMk id="5" creationId="{7A4EF058-99C5-0587-29F2-F1D210AAEF9B}"/>
          </ac:spMkLst>
        </pc:spChg>
        <pc:spChg chg="add mod">
          <ac:chgData name="minisini.laura" userId="S::minisini.laura_gmail.com#ext#@hessoit.onmicrosoft.com::08b04e96-d8ee-4a2d-8976-3c01ce222a57" providerId="AD" clId="Web-{E57DC08E-8ACA-74D5-C1B7-5EB3ECEB938B}" dt="2022-03-29T13:19:31.301" v="1243"/>
          <ac:spMkLst>
            <pc:docMk/>
            <pc:sldMk cId="2515347011" sldId="498"/>
            <ac:spMk id="7" creationId="{1FD6203B-3299-1F10-549A-BC14F30CE41B}"/>
          </ac:spMkLst>
        </pc:spChg>
        <pc:spChg chg="add mod">
          <ac:chgData name="minisini.laura" userId="S::minisini.laura_gmail.com#ext#@hessoit.onmicrosoft.com::08b04e96-d8ee-4a2d-8976-3c01ce222a57" providerId="AD" clId="Web-{E57DC08E-8ACA-74D5-C1B7-5EB3ECEB938B}" dt="2022-03-29T13:19:37.223" v="1244"/>
          <ac:spMkLst>
            <pc:docMk/>
            <pc:sldMk cId="2515347011" sldId="498"/>
            <ac:spMk id="9" creationId="{6ECC0D33-17F4-E374-A909-82A73EE9F46E}"/>
          </ac:spMkLst>
        </pc:spChg>
      </pc:sldChg>
      <pc:sldChg chg="add del">
        <pc:chgData name="minisini.laura" userId="S::minisini.laura_gmail.com#ext#@hessoit.onmicrosoft.com::08b04e96-d8ee-4a2d-8976-3c01ce222a57" providerId="AD" clId="Web-{E57DC08E-8ACA-74D5-C1B7-5EB3ECEB938B}" dt="2022-03-29T13:19:46.989" v="1245"/>
        <pc:sldMkLst>
          <pc:docMk/>
          <pc:sldMk cId="1660998893" sldId="499"/>
        </pc:sldMkLst>
      </pc:sldChg>
      <pc:sldChg chg="addSp delSp modSp add replId">
        <pc:chgData name="minisini.laura" userId="S::minisini.laura_gmail.com#ext#@hessoit.onmicrosoft.com::08b04e96-d8ee-4a2d-8976-3c01ce222a57" providerId="AD" clId="Web-{E57DC08E-8ACA-74D5-C1B7-5EB3ECEB938B}" dt="2022-03-29T13:21:02.115" v="1265" actId="20577"/>
        <pc:sldMkLst>
          <pc:docMk/>
          <pc:sldMk cId="2085644886" sldId="499"/>
        </pc:sldMkLst>
        <pc:spChg chg="mod">
          <ac:chgData name="minisini.laura" userId="S::minisini.laura_gmail.com#ext#@hessoit.onmicrosoft.com::08b04e96-d8ee-4a2d-8976-3c01ce222a57" providerId="AD" clId="Web-{E57DC08E-8ACA-74D5-C1B7-5EB3ECEB938B}" dt="2022-03-29T13:20:22.302" v="1249" actId="1076"/>
          <ac:spMkLst>
            <pc:docMk/>
            <pc:sldMk cId="2085644886" sldId="499"/>
            <ac:spMk id="2" creationId="{5CB5EC82-6374-4815-AD6D-9632B0055101}"/>
          </ac:spMkLst>
        </pc:spChg>
        <pc:spChg chg="add mod">
          <ac:chgData name="minisini.laura" userId="S::minisini.laura_gmail.com#ext#@hessoit.onmicrosoft.com::08b04e96-d8ee-4a2d-8976-3c01ce222a57" providerId="AD" clId="Web-{E57DC08E-8ACA-74D5-C1B7-5EB3ECEB938B}" dt="2022-03-29T13:20:49.068" v="1262"/>
          <ac:spMkLst>
            <pc:docMk/>
            <pc:sldMk cId="2085644886" sldId="499"/>
            <ac:spMk id="3" creationId="{1E304846-EC2D-F9C0-0303-53248A368125}"/>
          </ac:spMkLst>
        </pc:spChg>
        <pc:spChg chg="add mod">
          <ac:chgData name="minisini.laura" userId="S::minisini.laura_gmail.com#ext#@hessoit.onmicrosoft.com::08b04e96-d8ee-4a2d-8976-3c01ce222a57" providerId="AD" clId="Web-{E57DC08E-8ACA-74D5-C1B7-5EB3ECEB938B}" dt="2022-03-29T13:20:57.224" v="1263"/>
          <ac:spMkLst>
            <pc:docMk/>
            <pc:sldMk cId="2085644886" sldId="499"/>
            <ac:spMk id="4" creationId="{4F883BC6-AEF9-D7AF-FAAE-791FF8DCF158}"/>
          </ac:spMkLst>
        </pc:spChg>
        <pc:spChg chg="del">
          <ac:chgData name="minisini.laura" userId="S::minisini.laura_gmail.com#ext#@hessoit.onmicrosoft.com::08b04e96-d8ee-4a2d-8976-3c01ce222a57" providerId="AD" clId="Web-{E57DC08E-8ACA-74D5-C1B7-5EB3ECEB938B}" dt="2022-03-29T13:20:28.005" v="1252"/>
          <ac:spMkLst>
            <pc:docMk/>
            <pc:sldMk cId="2085644886" sldId="499"/>
            <ac:spMk id="5" creationId="{7A4EF058-99C5-0587-29F2-F1D210AAEF9B}"/>
          </ac:spMkLst>
        </pc:spChg>
        <pc:spChg chg="del">
          <ac:chgData name="minisini.laura" userId="S::minisini.laura_gmail.com#ext#@hessoit.onmicrosoft.com::08b04e96-d8ee-4a2d-8976-3c01ce222a57" providerId="AD" clId="Web-{E57DC08E-8ACA-74D5-C1B7-5EB3ECEB938B}" dt="2022-03-29T13:20:28.005" v="1251"/>
          <ac:spMkLst>
            <pc:docMk/>
            <pc:sldMk cId="2085644886" sldId="499"/>
            <ac:spMk id="7" creationId="{1FD6203B-3299-1F10-549A-BC14F30CE41B}"/>
          </ac:spMkLst>
        </pc:spChg>
        <pc:spChg chg="del">
          <ac:chgData name="minisini.laura" userId="S::minisini.laura_gmail.com#ext#@hessoit.onmicrosoft.com::08b04e96-d8ee-4a2d-8976-3c01ce222a57" providerId="AD" clId="Web-{E57DC08E-8ACA-74D5-C1B7-5EB3ECEB938B}" dt="2022-03-29T13:20:28.005" v="1250"/>
          <ac:spMkLst>
            <pc:docMk/>
            <pc:sldMk cId="2085644886" sldId="499"/>
            <ac:spMk id="9" creationId="{6ECC0D33-17F4-E374-A909-82A73EE9F46E}"/>
          </ac:spMkLst>
        </pc:spChg>
        <pc:spChg chg="add mod">
          <ac:chgData name="minisini.laura" userId="S::minisini.laura_gmail.com#ext#@hessoit.onmicrosoft.com::08b04e96-d8ee-4a2d-8976-3c01ce222a57" providerId="AD" clId="Web-{E57DC08E-8ACA-74D5-C1B7-5EB3ECEB938B}" dt="2022-03-29T13:21:02.115" v="1265" actId="20577"/>
          <ac:spMkLst>
            <pc:docMk/>
            <pc:sldMk cId="2085644886" sldId="499"/>
            <ac:spMk id="11" creationId="{E37064E2-A5B9-E48B-D91A-BD87FF7CA0C1}"/>
          </ac:spMkLst>
        </pc:spChg>
      </pc:sldChg>
      <pc:sldChg chg="modSp add replId">
        <pc:chgData name="minisini.laura" userId="S::minisini.laura_gmail.com#ext#@hessoit.onmicrosoft.com::08b04e96-d8ee-4a2d-8976-3c01ce222a57" providerId="AD" clId="Web-{E57DC08E-8ACA-74D5-C1B7-5EB3ECEB938B}" dt="2022-03-29T13:22:23.366" v="1304" actId="20577"/>
        <pc:sldMkLst>
          <pc:docMk/>
          <pc:sldMk cId="4109997941" sldId="500"/>
        </pc:sldMkLst>
        <pc:spChg chg="mod">
          <ac:chgData name="minisini.laura" userId="S::minisini.laura_gmail.com#ext#@hessoit.onmicrosoft.com::08b04e96-d8ee-4a2d-8976-3c01ce222a57" providerId="AD" clId="Web-{E57DC08E-8ACA-74D5-C1B7-5EB3ECEB938B}" dt="2022-03-29T13:21:29.647" v="1276" actId="20577"/>
          <ac:spMkLst>
            <pc:docMk/>
            <pc:sldMk cId="4109997941" sldId="500"/>
            <ac:spMk id="2" creationId="{5CB5EC82-6374-4815-AD6D-9632B0055101}"/>
          </ac:spMkLst>
        </pc:spChg>
        <pc:spChg chg="mod">
          <ac:chgData name="minisini.laura" userId="S::minisini.laura_gmail.com#ext#@hessoit.onmicrosoft.com::08b04e96-d8ee-4a2d-8976-3c01ce222a57" providerId="AD" clId="Web-{E57DC08E-8ACA-74D5-C1B7-5EB3ECEB938B}" dt="2022-03-29T13:22:23.366" v="1304" actId="20577"/>
          <ac:spMkLst>
            <pc:docMk/>
            <pc:sldMk cId="4109997941" sldId="500"/>
            <ac:spMk id="3" creationId="{55990B73-3FB0-4694-B6C9-6FAE6F4A2158}"/>
          </ac:spMkLst>
        </pc:spChg>
      </pc:sldChg>
      <pc:sldChg chg="addSp delSp modSp add replId">
        <pc:chgData name="minisini.laura" userId="S::minisini.laura_gmail.com#ext#@hessoit.onmicrosoft.com::08b04e96-d8ee-4a2d-8976-3c01ce222a57" providerId="AD" clId="Web-{E57DC08E-8ACA-74D5-C1B7-5EB3ECEB938B}" dt="2022-03-29T13:22:56.508" v="1320"/>
        <pc:sldMkLst>
          <pc:docMk/>
          <pc:sldMk cId="3683287592" sldId="501"/>
        </pc:sldMkLst>
        <pc:spChg chg="mod">
          <ac:chgData name="minisini.laura" userId="S::minisini.laura_gmail.com#ext#@hessoit.onmicrosoft.com::08b04e96-d8ee-4a2d-8976-3c01ce222a57" providerId="AD" clId="Web-{E57DC08E-8ACA-74D5-C1B7-5EB3ECEB938B}" dt="2022-03-29T13:22:49.710" v="1318" actId="20577"/>
          <ac:spMkLst>
            <pc:docMk/>
            <pc:sldMk cId="3683287592" sldId="501"/>
            <ac:spMk id="2" creationId="{5CB5EC82-6374-4815-AD6D-9632B0055101}"/>
          </ac:spMkLst>
        </pc:spChg>
        <pc:spChg chg="del">
          <ac:chgData name="minisini.laura" userId="S::minisini.laura_gmail.com#ext#@hessoit.onmicrosoft.com::08b04e96-d8ee-4a2d-8976-3c01ce222a57" providerId="AD" clId="Web-{E57DC08E-8ACA-74D5-C1B7-5EB3ECEB938B}" dt="2022-03-29T13:22:52.101" v="1319"/>
          <ac:spMkLst>
            <pc:docMk/>
            <pc:sldMk cId="3683287592" sldId="501"/>
            <ac:spMk id="3" creationId="{55990B73-3FB0-4694-B6C9-6FAE6F4A2158}"/>
          </ac:spMkLst>
        </pc:spChg>
        <pc:picChg chg="add">
          <ac:chgData name="minisini.laura" userId="S::minisini.laura_gmail.com#ext#@hessoit.onmicrosoft.com::08b04e96-d8ee-4a2d-8976-3c01ce222a57" providerId="AD" clId="Web-{E57DC08E-8ACA-74D5-C1B7-5EB3ECEB938B}" dt="2022-03-29T13:22:56.508" v="1320"/>
          <ac:picMkLst>
            <pc:docMk/>
            <pc:sldMk cId="3683287592" sldId="501"/>
            <ac:picMk id="5" creationId="{C6B07D1F-0C82-E017-DF94-DE00B012DFF4}"/>
          </ac:picMkLst>
        </pc:picChg>
      </pc:sldChg>
      <pc:sldChg chg="addSp delSp modSp add">
        <pc:chgData name="minisini.laura" userId="S::minisini.laura_gmail.com#ext#@hessoit.onmicrosoft.com::08b04e96-d8ee-4a2d-8976-3c01ce222a57" providerId="AD" clId="Web-{E57DC08E-8ACA-74D5-C1B7-5EB3ECEB938B}" dt="2022-03-29T13:24:01.837" v="1347" actId="20577"/>
        <pc:sldMkLst>
          <pc:docMk/>
          <pc:sldMk cId="1906154191" sldId="502"/>
        </pc:sldMkLst>
        <pc:spChg chg="mod">
          <ac:chgData name="minisini.laura" userId="S::minisini.laura_gmail.com#ext#@hessoit.onmicrosoft.com::08b04e96-d8ee-4a2d-8976-3c01ce222a57" providerId="AD" clId="Web-{E57DC08E-8ACA-74D5-C1B7-5EB3ECEB938B}" dt="2022-03-29T13:23:24.930" v="1336" actId="20577"/>
          <ac:spMkLst>
            <pc:docMk/>
            <pc:sldMk cId="1906154191" sldId="502"/>
            <ac:spMk id="2" creationId="{5CB5EC82-6374-4815-AD6D-9632B0055101}"/>
          </ac:spMkLst>
        </pc:spChg>
        <pc:spChg chg="add mod">
          <ac:chgData name="minisini.laura" userId="S::minisini.laura_gmail.com#ext#@hessoit.onmicrosoft.com::08b04e96-d8ee-4a2d-8976-3c01ce222a57" providerId="AD" clId="Web-{E57DC08E-8ACA-74D5-C1B7-5EB3ECEB938B}" dt="2022-03-29T13:24:01.837" v="1347" actId="20577"/>
          <ac:spMkLst>
            <pc:docMk/>
            <pc:sldMk cId="1906154191" sldId="502"/>
            <ac:spMk id="3" creationId="{FEB983EF-7BE8-2945-06C8-9003D7896021}"/>
          </ac:spMkLst>
        </pc:spChg>
        <pc:picChg chg="del">
          <ac:chgData name="minisini.laura" userId="S::minisini.laura_gmail.com#ext#@hessoit.onmicrosoft.com::08b04e96-d8ee-4a2d-8976-3c01ce222a57" providerId="AD" clId="Web-{E57DC08E-8ACA-74D5-C1B7-5EB3ECEB938B}" dt="2022-03-29T13:23:26.399" v="1337"/>
          <ac:picMkLst>
            <pc:docMk/>
            <pc:sldMk cId="1906154191" sldId="502"/>
            <ac:picMk id="5" creationId="{C6B07D1F-0C82-E017-DF94-DE00B012DFF4}"/>
          </ac:picMkLst>
        </pc:picChg>
      </pc:sldChg>
      <pc:sldChg chg="addSp delSp modSp add replId">
        <pc:chgData name="minisini.laura" userId="S::minisini.laura_gmail.com#ext#@hessoit.onmicrosoft.com::08b04e96-d8ee-4a2d-8976-3c01ce222a57" providerId="AD" clId="Web-{E57DC08E-8ACA-74D5-C1B7-5EB3ECEB938B}" dt="2022-03-29T13:25:00.337" v="1371" actId="20577"/>
        <pc:sldMkLst>
          <pc:docMk/>
          <pc:sldMk cId="987206075" sldId="503"/>
        </pc:sldMkLst>
        <pc:spChg chg="mod">
          <ac:chgData name="minisini.laura" userId="S::minisini.laura_gmail.com#ext#@hessoit.onmicrosoft.com::08b04e96-d8ee-4a2d-8976-3c01ce222a57" providerId="AD" clId="Web-{E57DC08E-8ACA-74D5-C1B7-5EB3ECEB938B}" dt="2022-03-29T13:24:30.478" v="1361" actId="20577"/>
          <ac:spMkLst>
            <pc:docMk/>
            <pc:sldMk cId="987206075" sldId="503"/>
            <ac:spMk id="2" creationId="{5CB5EC82-6374-4815-AD6D-9632B0055101}"/>
          </ac:spMkLst>
        </pc:spChg>
        <pc:spChg chg="mod">
          <ac:chgData name="minisini.laura" userId="S::minisini.laura_gmail.com#ext#@hessoit.onmicrosoft.com::08b04e96-d8ee-4a2d-8976-3c01ce222a57" providerId="AD" clId="Web-{E57DC08E-8ACA-74D5-C1B7-5EB3ECEB938B}" dt="2022-03-29T13:24:34.290" v="1362" actId="20577"/>
          <ac:spMkLst>
            <pc:docMk/>
            <pc:sldMk cId="987206075" sldId="503"/>
            <ac:spMk id="3" creationId="{FEB983EF-7BE8-2945-06C8-9003D7896021}"/>
          </ac:spMkLst>
        </pc:spChg>
        <pc:spChg chg="add del mod">
          <ac:chgData name="minisini.laura" userId="S::minisini.laura_gmail.com#ext#@hessoit.onmicrosoft.com::08b04e96-d8ee-4a2d-8976-3c01ce222a57" providerId="AD" clId="Web-{E57DC08E-8ACA-74D5-C1B7-5EB3ECEB938B}" dt="2022-03-29T13:24:42.181" v="1366"/>
          <ac:spMkLst>
            <pc:docMk/>
            <pc:sldMk cId="987206075" sldId="503"/>
            <ac:spMk id="4" creationId="{8457E5BD-BDCE-A2EF-7F12-FB03D84DF416}"/>
          </ac:spMkLst>
        </pc:spChg>
        <pc:spChg chg="add mod">
          <ac:chgData name="minisini.laura" userId="S::minisini.laura_gmail.com#ext#@hessoit.onmicrosoft.com::08b04e96-d8ee-4a2d-8976-3c01ce222a57" providerId="AD" clId="Web-{E57DC08E-8ACA-74D5-C1B7-5EB3ECEB938B}" dt="2022-03-29T13:25:00.337" v="1371" actId="20577"/>
          <ac:spMkLst>
            <pc:docMk/>
            <pc:sldMk cId="987206075" sldId="503"/>
            <ac:spMk id="6" creationId="{4683FE48-7E8F-000C-90BB-2254E63FBDCC}"/>
          </ac:spMkLst>
        </pc:spChg>
      </pc:sldChg>
      <pc:sldChg chg="addSp delSp modSp add replId">
        <pc:chgData name="minisini.laura" userId="S::minisini.laura_gmail.com#ext#@hessoit.onmicrosoft.com::08b04e96-d8ee-4a2d-8976-3c01ce222a57" providerId="AD" clId="Web-{E57DC08E-8ACA-74D5-C1B7-5EB3ECEB938B}" dt="2022-03-29T13:25:38.104" v="1386"/>
        <pc:sldMkLst>
          <pc:docMk/>
          <pc:sldMk cId="961888352" sldId="504"/>
        </pc:sldMkLst>
        <pc:spChg chg="mod">
          <ac:chgData name="minisini.laura" userId="S::minisini.laura_gmail.com#ext#@hessoit.onmicrosoft.com::08b04e96-d8ee-4a2d-8976-3c01ce222a57" providerId="AD" clId="Web-{E57DC08E-8ACA-74D5-C1B7-5EB3ECEB938B}" dt="2022-03-29T13:25:19.978" v="1380" actId="20577"/>
          <ac:spMkLst>
            <pc:docMk/>
            <pc:sldMk cId="961888352" sldId="504"/>
            <ac:spMk id="2" creationId="{5CB5EC82-6374-4815-AD6D-9632B0055101}"/>
          </ac:spMkLst>
        </pc:spChg>
        <pc:spChg chg="add mod">
          <ac:chgData name="minisini.laura" userId="S::minisini.laura_gmail.com#ext#@hessoit.onmicrosoft.com::08b04e96-d8ee-4a2d-8976-3c01ce222a57" providerId="AD" clId="Web-{E57DC08E-8ACA-74D5-C1B7-5EB3ECEB938B}" dt="2022-03-29T13:25:34.291" v="1385" actId="20577"/>
          <ac:spMkLst>
            <pc:docMk/>
            <pc:sldMk cId="961888352" sldId="504"/>
            <ac:spMk id="4" creationId="{8DEC2056-E341-C1A5-6089-2B88A273FDF3}"/>
          </ac:spMkLst>
        </pc:spChg>
        <pc:spChg chg="del">
          <ac:chgData name="minisini.laura" userId="S::minisini.laura_gmail.com#ext#@hessoit.onmicrosoft.com::08b04e96-d8ee-4a2d-8976-3c01ce222a57" providerId="AD" clId="Web-{E57DC08E-8ACA-74D5-C1B7-5EB3ECEB938B}" dt="2022-03-29T13:25:26.885" v="1381"/>
          <ac:spMkLst>
            <pc:docMk/>
            <pc:sldMk cId="961888352" sldId="504"/>
            <ac:spMk id="6" creationId="{4683FE48-7E8F-000C-90BB-2254E63FBDCC}"/>
          </ac:spMkLst>
        </pc:spChg>
        <pc:picChg chg="add">
          <ac:chgData name="minisini.laura" userId="S::minisini.laura_gmail.com#ext#@hessoit.onmicrosoft.com::08b04e96-d8ee-4a2d-8976-3c01ce222a57" providerId="AD" clId="Web-{E57DC08E-8ACA-74D5-C1B7-5EB3ECEB938B}" dt="2022-03-29T13:25:38.104" v="1386"/>
          <ac:picMkLst>
            <pc:docMk/>
            <pc:sldMk cId="961888352" sldId="504"/>
            <ac:picMk id="8" creationId="{28D6ECAE-FE31-4FD1-E61E-0D1E7351BDA8}"/>
          </ac:picMkLst>
        </pc:picChg>
      </pc:sldChg>
      <pc:sldChg chg="addSp delSp modSp add replId">
        <pc:chgData name="minisini.laura" userId="S::minisini.laura_gmail.com#ext#@hessoit.onmicrosoft.com::08b04e96-d8ee-4a2d-8976-3c01ce222a57" providerId="AD" clId="Web-{E57DC08E-8ACA-74D5-C1B7-5EB3ECEB938B}" dt="2022-03-29T13:27:18.715" v="1408"/>
        <pc:sldMkLst>
          <pc:docMk/>
          <pc:sldMk cId="765309921" sldId="505"/>
        </pc:sldMkLst>
        <pc:spChg chg="mod">
          <ac:chgData name="minisini.laura" userId="S::minisini.laura_gmail.com#ext#@hessoit.onmicrosoft.com::08b04e96-d8ee-4a2d-8976-3c01ce222a57" providerId="AD" clId="Web-{E57DC08E-8ACA-74D5-C1B7-5EB3ECEB938B}" dt="2022-03-29T13:26:07.573" v="1389" actId="20577"/>
          <ac:spMkLst>
            <pc:docMk/>
            <pc:sldMk cId="765309921" sldId="505"/>
            <ac:spMk id="4" creationId="{8DEC2056-E341-C1A5-6089-2B88A273FDF3}"/>
          </ac:spMkLst>
        </pc:spChg>
        <pc:spChg chg="add mod">
          <ac:chgData name="minisini.laura" userId="S::minisini.laura_gmail.com#ext#@hessoit.onmicrosoft.com::08b04e96-d8ee-4a2d-8976-3c01ce222a57" providerId="AD" clId="Web-{E57DC08E-8ACA-74D5-C1B7-5EB3ECEB938B}" dt="2022-03-29T13:26:12.620" v="1392" actId="20577"/>
          <ac:spMkLst>
            <pc:docMk/>
            <pc:sldMk cId="765309921" sldId="505"/>
            <ac:spMk id="5" creationId="{3B9926A3-6024-E3CD-D89A-19CFE08BED47}"/>
          </ac:spMkLst>
        </pc:spChg>
        <pc:spChg chg="add mod">
          <ac:chgData name="minisini.laura" userId="S::minisini.laura_gmail.com#ext#@hessoit.onmicrosoft.com::08b04e96-d8ee-4a2d-8976-3c01ce222a57" providerId="AD" clId="Web-{E57DC08E-8ACA-74D5-C1B7-5EB3ECEB938B}" dt="2022-03-29T13:27:18.699" v="1407"/>
          <ac:spMkLst>
            <pc:docMk/>
            <pc:sldMk cId="765309921" sldId="505"/>
            <ac:spMk id="11" creationId="{FF6B89A2-53F9-96E7-2667-E2F03B6FD258}"/>
          </ac:spMkLst>
        </pc:spChg>
        <pc:spChg chg="add mod">
          <ac:chgData name="minisini.laura" userId="S::minisini.laura_gmail.com#ext#@hessoit.onmicrosoft.com::08b04e96-d8ee-4a2d-8976-3c01ce222a57" providerId="AD" clId="Web-{E57DC08E-8ACA-74D5-C1B7-5EB3ECEB938B}" dt="2022-03-29T13:27:18.715" v="1408"/>
          <ac:spMkLst>
            <pc:docMk/>
            <pc:sldMk cId="765309921" sldId="505"/>
            <ac:spMk id="13" creationId="{A3DA59C7-8E71-1679-7F07-48DD1E50639C}"/>
          </ac:spMkLst>
        </pc:spChg>
        <pc:picChg chg="add">
          <ac:chgData name="minisini.laura" userId="S::minisini.laura_gmail.com#ext#@hessoit.onmicrosoft.com::08b04e96-d8ee-4a2d-8976-3c01ce222a57" providerId="AD" clId="Web-{E57DC08E-8ACA-74D5-C1B7-5EB3ECEB938B}" dt="2022-03-29T13:26:17.589" v="1394"/>
          <ac:picMkLst>
            <pc:docMk/>
            <pc:sldMk cId="765309921" sldId="505"/>
            <ac:picMk id="7" creationId="{290BA3EF-7990-7F73-CBCF-33A21909B4BC}"/>
          </ac:picMkLst>
        </pc:picChg>
        <pc:picChg chg="del">
          <ac:chgData name="minisini.laura" userId="S::minisini.laura_gmail.com#ext#@hessoit.onmicrosoft.com::08b04e96-d8ee-4a2d-8976-3c01ce222a57" providerId="AD" clId="Web-{E57DC08E-8ACA-74D5-C1B7-5EB3ECEB938B}" dt="2022-03-29T13:26:14.167" v="1393"/>
          <ac:picMkLst>
            <pc:docMk/>
            <pc:sldMk cId="765309921" sldId="505"/>
            <ac:picMk id="8" creationId="{28D6ECAE-FE31-4FD1-E61E-0D1E7351BDA8}"/>
          </ac:picMkLst>
        </pc:picChg>
      </pc:sldChg>
      <pc:sldChg chg="addSp delSp modSp add">
        <pc:chgData name="minisini.laura" userId="S::minisini.laura_gmail.com#ext#@hessoit.onmicrosoft.com::08b04e96-d8ee-4a2d-8976-3c01ce222a57" providerId="AD" clId="Web-{E57DC08E-8ACA-74D5-C1B7-5EB3ECEB938B}" dt="2022-03-29T13:28:08.497" v="1424" actId="20577"/>
        <pc:sldMkLst>
          <pc:docMk/>
          <pc:sldMk cId="1998173954" sldId="506"/>
        </pc:sldMkLst>
        <pc:spChg chg="mod">
          <ac:chgData name="minisini.laura" userId="S::minisini.laura_gmail.com#ext#@hessoit.onmicrosoft.com::08b04e96-d8ee-4a2d-8976-3c01ce222a57" providerId="AD" clId="Web-{E57DC08E-8ACA-74D5-C1B7-5EB3ECEB938B}" dt="2022-03-29T13:27:40.902" v="1414" actId="20577"/>
          <ac:spMkLst>
            <pc:docMk/>
            <pc:sldMk cId="1998173954" sldId="506"/>
            <ac:spMk id="2" creationId="{5CB5EC82-6374-4815-AD6D-9632B0055101}"/>
          </ac:spMkLst>
        </pc:spChg>
        <pc:spChg chg="add mod">
          <ac:chgData name="minisini.laura" userId="S::minisini.laura_gmail.com#ext#@hessoit.onmicrosoft.com::08b04e96-d8ee-4a2d-8976-3c01ce222a57" providerId="AD" clId="Web-{E57DC08E-8ACA-74D5-C1B7-5EB3ECEB938B}" dt="2022-03-29T13:28:01.559" v="1421" actId="20577"/>
          <ac:spMkLst>
            <pc:docMk/>
            <pc:sldMk cId="1998173954" sldId="506"/>
            <ac:spMk id="4" creationId="{9A927914-4069-1BAD-3C32-B8622E5A4A5C}"/>
          </ac:spMkLst>
        </pc:spChg>
        <pc:spChg chg="del">
          <ac:chgData name="minisini.laura" userId="S::minisini.laura_gmail.com#ext#@hessoit.onmicrosoft.com::08b04e96-d8ee-4a2d-8976-3c01ce222a57" providerId="AD" clId="Web-{E57DC08E-8ACA-74D5-C1B7-5EB3ECEB938B}" dt="2022-03-29T13:27:48.871" v="1415"/>
          <ac:spMkLst>
            <pc:docMk/>
            <pc:sldMk cId="1998173954" sldId="506"/>
            <ac:spMk id="6" creationId="{4683FE48-7E8F-000C-90BB-2254E63FBDCC}"/>
          </ac:spMkLst>
        </pc:spChg>
        <pc:spChg chg="add mod">
          <ac:chgData name="minisini.laura" userId="S::minisini.laura_gmail.com#ext#@hessoit.onmicrosoft.com::08b04e96-d8ee-4a2d-8976-3c01ce222a57" providerId="AD" clId="Web-{E57DC08E-8ACA-74D5-C1B7-5EB3ECEB938B}" dt="2022-03-29T13:28:08.497" v="1424" actId="20577"/>
          <ac:spMkLst>
            <pc:docMk/>
            <pc:sldMk cId="1998173954" sldId="506"/>
            <ac:spMk id="8" creationId="{9EE7E5A3-6073-DF5C-347B-E01DCF3BECD8}"/>
          </ac:spMkLst>
        </pc:spChg>
      </pc:sldChg>
      <pc:sldChg chg="addSp delSp add del replId">
        <pc:chgData name="minisini.laura" userId="S::minisini.laura_gmail.com#ext#@hessoit.onmicrosoft.com::08b04e96-d8ee-4a2d-8976-3c01ce222a57" providerId="AD" clId="Web-{E57DC08E-8ACA-74D5-C1B7-5EB3ECEB938B}" dt="2022-03-29T13:27:22.168" v="1409"/>
        <pc:sldMkLst>
          <pc:docMk/>
          <pc:sldMk cId="4095376618" sldId="506"/>
        </pc:sldMkLst>
        <pc:picChg chg="add del">
          <ac:chgData name="minisini.laura" userId="S::minisini.laura_gmail.com#ext#@hessoit.onmicrosoft.com::08b04e96-d8ee-4a2d-8976-3c01ce222a57" providerId="AD" clId="Web-{E57DC08E-8ACA-74D5-C1B7-5EB3ECEB938B}" dt="2022-03-29T13:27:00.402" v="1400"/>
          <ac:picMkLst>
            <pc:docMk/>
            <pc:sldMk cId="4095376618" sldId="506"/>
            <ac:picMk id="6" creationId="{A096EB7B-2400-3878-FD29-CF35A7D9CFCF}"/>
          </ac:picMkLst>
        </pc:picChg>
        <pc:picChg chg="del">
          <ac:chgData name="minisini.laura" userId="S::minisini.laura_gmail.com#ext#@hessoit.onmicrosoft.com::08b04e96-d8ee-4a2d-8976-3c01ce222a57" providerId="AD" clId="Web-{E57DC08E-8ACA-74D5-C1B7-5EB3ECEB938B}" dt="2022-03-29T13:26:57.074" v="1398"/>
          <ac:picMkLst>
            <pc:docMk/>
            <pc:sldMk cId="4095376618" sldId="506"/>
            <ac:picMk id="7" creationId="{290BA3EF-7990-7F73-CBCF-33A21909B4BC}"/>
          </ac:picMkLst>
        </pc:picChg>
      </pc:sldChg>
      <pc:sldChg chg="addSp delSp modSp add replId">
        <pc:chgData name="minisini.laura" userId="S::minisini.laura_gmail.com#ext#@hessoit.onmicrosoft.com::08b04e96-d8ee-4a2d-8976-3c01ce222a57" providerId="AD" clId="Web-{E57DC08E-8ACA-74D5-C1B7-5EB3ECEB938B}" dt="2022-03-29T13:28:48.825" v="1441" actId="20577"/>
        <pc:sldMkLst>
          <pc:docMk/>
          <pc:sldMk cId="2131524947" sldId="507"/>
        </pc:sldMkLst>
        <pc:spChg chg="mod">
          <ac:chgData name="minisini.laura" userId="S::minisini.laura_gmail.com#ext#@hessoit.onmicrosoft.com::08b04e96-d8ee-4a2d-8976-3c01ce222a57" providerId="AD" clId="Web-{E57DC08E-8ACA-74D5-C1B7-5EB3ECEB938B}" dt="2022-03-29T13:28:32.309" v="1437" actId="20577"/>
          <ac:spMkLst>
            <pc:docMk/>
            <pc:sldMk cId="2131524947" sldId="507"/>
            <ac:spMk id="2" creationId="{5CB5EC82-6374-4815-AD6D-9632B0055101}"/>
          </ac:spMkLst>
        </pc:spChg>
        <pc:spChg chg="del">
          <ac:chgData name="minisini.laura" userId="S::minisini.laura_gmail.com#ext#@hessoit.onmicrosoft.com::08b04e96-d8ee-4a2d-8976-3c01ce222a57" providerId="AD" clId="Web-{E57DC08E-8ACA-74D5-C1B7-5EB3ECEB938B}" dt="2022-03-29T13:28:45.247" v="1439"/>
          <ac:spMkLst>
            <pc:docMk/>
            <pc:sldMk cId="2131524947" sldId="507"/>
            <ac:spMk id="4" creationId="{9A927914-4069-1BAD-3C32-B8622E5A4A5C}"/>
          </ac:spMkLst>
        </pc:spChg>
        <pc:spChg chg="add mod">
          <ac:chgData name="minisini.laura" userId="S::minisini.laura_gmail.com#ext#@hessoit.onmicrosoft.com::08b04e96-d8ee-4a2d-8976-3c01ce222a57" providerId="AD" clId="Web-{E57DC08E-8ACA-74D5-C1B7-5EB3ECEB938B}" dt="2022-03-29T13:28:48.825" v="1441" actId="20577"/>
          <ac:spMkLst>
            <pc:docMk/>
            <pc:sldMk cId="2131524947" sldId="507"/>
            <ac:spMk id="5" creationId="{07E86872-995E-2DF1-A111-04DEEA123500}"/>
          </ac:spMkLst>
        </pc:spChg>
        <pc:spChg chg="del">
          <ac:chgData name="minisini.laura" userId="S::minisini.laura_gmail.com#ext#@hessoit.onmicrosoft.com::08b04e96-d8ee-4a2d-8976-3c01ce222a57" providerId="AD" clId="Web-{E57DC08E-8ACA-74D5-C1B7-5EB3ECEB938B}" dt="2022-03-29T13:28:43.403" v="1438"/>
          <ac:spMkLst>
            <pc:docMk/>
            <pc:sldMk cId="2131524947" sldId="507"/>
            <ac:spMk id="8" creationId="{9EE7E5A3-6073-DF5C-347B-E01DCF3BECD8}"/>
          </ac:spMkLst>
        </pc:spChg>
      </pc:sldChg>
      <pc:sldMasterChg chg="add addSldLayout">
        <pc:chgData name="minisini.laura" userId="S::minisini.laura_gmail.com#ext#@hessoit.onmicrosoft.com::08b04e96-d8ee-4a2d-8976-3c01ce222a57" providerId="AD" clId="Web-{E57DC08E-8ACA-74D5-C1B7-5EB3ECEB938B}" dt="2022-03-29T12:07:39.236" v="0"/>
        <pc:sldMasterMkLst>
          <pc:docMk/>
          <pc:sldMasterMk cId="1656109385" sldId="2147483648"/>
        </pc:sldMasterMkLst>
        <pc:sldLayoutChg chg="add">
          <pc:chgData name="minisini.laura" userId="S::minisini.laura_gmail.com#ext#@hessoit.onmicrosoft.com::08b04e96-d8ee-4a2d-8976-3c01ce222a57" providerId="AD" clId="Web-{E57DC08E-8ACA-74D5-C1B7-5EB3ECEB938B}" dt="2022-03-29T12:07:39.236" v="0"/>
          <pc:sldLayoutMkLst>
            <pc:docMk/>
            <pc:sldMasterMk cId="1656109385" sldId="2147483648"/>
            <pc:sldLayoutMk cId="1469239469" sldId="2147483649"/>
          </pc:sldLayoutMkLst>
        </pc:sldLayoutChg>
        <pc:sldLayoutChg chg="add">
          <pc:chgData name="minisini.laura" userId="S::minisini.laura_gmail.com#ext#@hessoit.onmicrosoft.com::08b04e96-d8ee-4a2d-8976-3c01ce222a57" providerId="AD" clId="Web-{E57DC08E-8ACA-74D5-C1B7-5EB3ECEB938B}" dt="2022-03-29T12:07:39.236" v="0"/>
          <pc:sldLayoutMkLst>
            <pc:docMk/>
            <pc:sldMasterMk cId="1656109385" sldId="2147483648"/>
            <pc:sldLayoutMk cId="2846929887" sldId="2147483650"/>
          </pc:sldLayoutMkLst>
        </pc:sldLayoutChg>
        <pc:sldLayoutChg chg="add">
          <pc:chgData name="minisini.laura" userId="S::minisini.laura_gmail.com#ext#@hessoit.onmicrosoft.com::08b04e96-d8ee-4a2d-8976-3c01ce222a57" providerId="AD" clId="Web-{E57DC08E-8ACA-74D5-C1B7-5EB3ECEB938B}" dt="2022-03-29T12:07:39.236" v="0"/>
          <pc:sldLayoutMkLst>
            <pc:docMk/>
            <pc:sldMasterMk cId="1656109385" sldId="2147483648"/>
            <pc:sldLayoutMk cId="2446615299" sldId="2147483651"/>
          </pc:sldLayoutMkLst>
        </pc:sldLayoutChg>
        <pc:sldLayoutChg chg="add">
          <pc:chgData name="minisini.laura" userId="S::minisini.laura_gmail.com#ext#@hessoit.onmicrosoft.com::08b04e96-d8ee-4a2d-8976-3c01ce222a57" providerId="AD" clId="Web-{E57DC08E-8ACA-74D5-C1B7-5EB3ECEB938B}" dt="2022-03-29T12:07:39.236" v="0"/>
          <pc:sldLayoutMkLst>
            <pc:docMk/>
            <pc:sldMasterMk cId="1656109385" sldId="2147483648"/>
            <pc:sldLayoutMk cId="1918149971" sldId="2147483652"/>
          </pc:sldLayoutMkLst>
        </pc:sldLayoutChg>
        <pc:sldLayoutChg chg="add">
          <pc:chgData name="minisini.laura" userId="S::minisini.laura_gmail.com#ext#@hessoit.onmicrosoft.com::08b04e96-d8ee-4a2d-8976-3c01ce222a57" providerId="AD" clId="Web-{E57DC08E-8ACA-74D5-C1B7-5EB3ECEB938B}" dt="2022-03-29T12:07:39.236" v="0"/>
          <pc:sldLayoutMkLst>
            <pc:docMk/>
            <pc:sldMasterMk cId="1656109385" sldId="2147483648"/>
            <pc:sldLayoutMk cId="2396481469" sldId="2147483653"/>
          </pc:sldLayoutMkLst>
        </pc:sldLayoutChg>
        <pc:sldLayoutChg chg="add">
          <pc:chgData name="minisini.laura" userId="S::minisini.laura_gmail.com#ext#@hessoit.onmicrosoft.com::08b04e96-d8ee-4a2d-8976-3c01ce222a57" providerId="AD" clId="Web-{E57DC08E-8ACA-74D5-C1B7-5EB3ECEB938B}" dt="2022-03-29T12:07:39.236" v="0"/>
          <pc:sldLayoutMkLst>
            <pc:docMk/>
            <pc:sldMasterMk cId="1656109385" sldId="2147483648"/>
            <pc:sldLayoutMk cId="539629257" sldId="2147483654"/>
          </pc:sldLayoutMkLst>
        </pc:sldLayoutChg>
        <pc:sldLayoutChg chg="add">
          <pc:chgData name="minisini.laura" userId="S::minisini.laura_gmail.com#ext#@hessoit.onmicrosoft.com::08b04e96-d8ee-4a2d-8976-3c01ce222a57" providerId="AD" clId="Web-{E57DC08E-8ACA-74D5-C1B7-5EB3ECEB938B}" dt="2022-03-29T12:07:39.236" v="0"/>
          <pc:sldLayoutMkLst>
            <pc:docMk/>
            <pc:sldMasterMk cId="1656109385" sldId="2147483648"/>
            <pc:sldLayoutMk cId="3124992097" sldId="2147483655"/>
          </pc:sldLayoutMkLst>
        </pc:sldLayoutChg>
        <pc:sldLayoutChg chg="add">
          <pc:chgData name="minisini.laura" userId="S::minisini.laura_gmail.com#ext#@hessoit.onmicrosoft.com::08b04e96-d8ee-4a2d-8976-3c01ce222a57" providerId="AD" clId="Web-{E57DC08E-8ACA-74D5-C1B7-5EB3ECEB938B}" dt="2022-03-29T12:07:39.236" v="0"/>
          <pc:sldLayoutMkLst>
            <pc:docMk/>
            <pc:sldMasterMk cId="1656109385" sldId="2147483648"/>
            <pc:sldLayoutMk cId="966663338" sldId="2147483656"/>
          </pc:sldLayoutMkLst>
        </pc:sldLayoutChg>
        <pc:sldLayoutChg chg="add">
          <pc:chgData name="minisini.laura" userId="S::minisini.laura_gmail.com#ext#@hessoit.onmicrosoft.com::08b04e96-d8ee-4a2d-8976-3c01ce222a57" providerId="AD" clId="Web-{E57DC08E-8ACA-74D5-C1B7-5EB3ECEB938B}" dt="2022-03-29T12:07:39.236" v="0"/>
          <pc:sldLayoutMkLst>
            <pc:docMk/>
            <pc:sldMasterMk cId="1656109385" sldId="2147483648"/>
            <pc:sldLayoutMk cId="1889142746" sldId="2147483657"/>
          </pc:sldLayoutMkLst>
        </pc:sldLayoutChg>
        <pc:sldLayoutChg chg="add">
          <pc:chgData name="minisini.laura" userId="S::minisini.laura_gmail.com#ext#@hessoit.onmicrosoft.com::08b04e96-d8ee-4a2d-8976-3c01ce222a57" providerId="AD" clId="Web-{E57DC08E-8ACA-74D5-C1B7-5EB3ECEB938B}" dt="2022-03-29T12:07:39.236" v="0"/>
          <pc:sldLayoutMkLst>
            <pc:docMk/>
            <pc:sldMasterMk cId="1656109385" sldId="2147483648"/>
            <pc:sldLayoutMk cId="97241447" sldId="2147483658"/>
          </pc:sldLayoutMkLst>
        </pc:sldLayoutChg>
        <pc:sldLayoutChg chg="add">
          <pc:chgData name="minisini.laura" userId="S::minisini.laura_gmail.com#ext#@hessoit.onmicrosoft.com::08b04e96-d8ee-4a2d-8976-3c01ce222a57" providerId="AD" clId="Web-{E57DC08E-8ACA-74D5-C1B7-5EB3ECEB938B}" dt="2022-03-29T12:07:39.236" v="0"/>
          <pc:sldLayoutMkLst>
            <pc:docMk/>
            <pc:sldMasterMk cId="1656109385" sldId="2147483648"/>
            <pc:sldLayoutMk cId="2580262918" sldId="2147483659"/>
          </pc:sldLayoutMkLst>
        </pc:sldLayoutChg>
        <pc:sldLayoutChg chg="add">
          <pc:chgData name="minisini.laura" userId="S::minisini.laura_gmail.com#ext#@hessoit.onmicrosoft.com::08b04e96-d8ee-4a2d-8976-3c01ce222a57" providerId="AD" clId="Web-{E57DC08E-8ACA-74D5-C1B7-5EB3ECEB938B}" dt="2022-03-29T12:07:39.236" v="0"/>
          <pc:sldLayoutMkLst>
            <pc:docMk/>
            <pc:sldMasterMk cId="1656109385" sldId="2147483648"/>
            <pc:sldLayoutMk cId="1987664634" sldId="2147483660"/>
          </pc:sldLayoutMkLst>
        </pc:sldLayoutChg>
        <pc:sldLayoutChg chg="add">
          <pc:chgData name="minisini.laura" userId="S::minisini.laura_gmail.com#ext#@hessoit.onmicrosoft.com::08b04e96-d8ee-4a2d-8976-3c01ce222a57" providerId="AD" clId="Web-{E57DC08E-8ACA-74D5-C1B7-5EB3ECEB938B}" dt="2022-03-29T12:07:39.236" v="0"/>
          <pc:sldLayoutMkLst>
            <pc:docMk/>
            <pc:sldMasterMk cId="1656109385" sldId="2147483648"/>
            <pc:sldLayoutMk cId="531166958" sldId="2147483661"/>
          </pc:sldLayoutMkLst>
        </pc:sldLayoutChg>
        <pc:sldLayoutChg chg="add">
          <pc:chgData name="minisini.laura" userId="S::minisini.laura_gmail.com#ext#@hessoit.onmicrosoft.com::08b04e96-d8ee-4a2d-8976-3c01ce222a57" providerId="AD" clId="Web-{E57DC08E-8ACA-74D5-C1B7-5EB3ECEB938B}" dt="2022-03-29T12:07:39.236" v="0"/>
          <pc:sldLayoutMkLst>
            <pc:docMk/>
            <pc:sldMasterMk cId="1656109385" sldId="2147483648"/>
            <pc:sldLayoutMk cId="3622396427" sldId="2147483662"/>
          </pc:sldLayoutMkLst>
        </pc:sldLayoutChg>
      </pc:sldMasterChg>
      <pc:sldMasterChg chg="replId">
        <pc:chgData name="minisini.laura" userId="S::minisini.laura_gmail.com#ext#@hessoit.onmicrosoft.com::08b04e96-d8ee-4a2d-8976-3c01ce222a57" providerId="AD" clId="Web-{E57DC08E-8ACA-74D5-C1B7-5EB3ECEB938B}" dt="2022-03-29T12:07:39.236" v="0"/>
        <pc:sldMasterMkLst>
          <pc:docMk/>
          <pc:sldMasterMk cId="0" sldId="2147483797"/>
        </pc:sldMasterMkLst>
      </pc:sldMasterChg>
    </pc:docChg>
  </pc:docChgLst>
  <pc:docChgLst>
    <pc:chgData name="Kuonen Colm" userId="S::colm.kuonen@hes-so.ch::2076f80c-7b3f-463f-bccd-c5d8f8b26a59" providerId="AD" clId="Web-{F40D7043-4E55-BC22-4A9D-C7A0FF33070C}"/>
    <pc:docChg chg="addSld delSld modSld sldOrd">
      <pc:chgData name="Kuonen Colm" userId="S::colm.kuonen@hes-so.ch::2076f80c-7b3f-463f-bccd-c5d8f8b26a59" providerId="AD" clId="Web-{F40D7043-4E55-BC22-4A9D-C7A0FF33070C}" dt="2022-01-14T15:03:58.616" v="414"/>
      <pc:docMkLst>
        <pc:docMk/>
      </pc:docMkLst>
      <pc:sldChg chg="del">
        <pc:chgData name="Kuonen Colm" userId="S::colm.kuonen@hes-so.ch::2076f80c-7b3f-463f-bccd-c5d8f8b26a59" providerId="AD" clId="Web-{F40D7043-4E55-BC22-4A9D-C7A0FF33070C}" dt="2022-01-14T14:51:49.421" v="367"/>
        <pc:sldMkLst>
          <pc:docMk/>
          <pc:sldMk cId="0" sldId="256"/>
        </pc:sldMkLst>
      </pc:sldChg>
      <pc:sldChg chg="del">
        <pc:chgData name="Kuonen Colm" userId="S::colm.kuonen@hes-so.ch::2076f80c-7b3f-463f-bccd-c5d8f8b26a59" providerId="AD" clId="Web-{F40D7043-4E55-BC22-4A9D-C7A0FF33070C}" dt="2022-01-14T14:06:08.015" v="91"/>
        <pc:sldMkLst>
          <pc:docMk/>
          <pc:sldMk cId="2615485433" sldId="411"/>
        </pc:sldMkLst>
      </pc:sldChg>
      <pc:sldChg chg="addSp delSp modSp ord">
        <pc:chgData name="Kuonen Colm" userId="S::colm.kuonen@hes-so.ch::2076f80c-7b3f-463f-bccd-c5d8f8b26a59" providerId="AD" clId="Web-{F40D7043-4E55-BC22-4A9D-C7A0FF33070C}" dt="2022-01-14T14:52:30.453" v="374" actId="1076"/>
        <pc:sldMkLst>
          <pc:docMk/>
          <pc:sldMk cId="4045301583" sldId="427"/>
        </pc:sldMkLst>
        <pc:spChg chg="add del mod">
          <ac:chgData name="Kuonen Colm" userId="S::colm.kuonen@hes-so.ch::2076f80c-7b3f-463f-bccd-c5d8f8b26a59" providerId="AD" clId="Web-{F40D7043-4E55-BC22-4A9D-C7A0FF33070C}" dt="2022-01-14T14:20:03.462" v="164"/>
          <ac:spMkLst>
            <pc:docMk/>
            <pc:sldMk cId="4045301583" sldId="427"/>
            <ac:spMk id="3" creationId="{1DDC2659-1F46-405F-A494-DF6868D7C2EB}"/>
          </ac:spMkLst>
        </pc:spChg>
        <pc:spChg chg="add mod ord">
          <ac:chgData name="Kuonen Colm" userId="S::colm.kuonen@hes-so.ch::2076f80c-7b3f-463f-bccd-c5d8f8b26a59" providerId="AD" clId="Web-{F40D7043-4E55-BC22-4A9D-C7A0FF33070C}" dt="2022-01-14T14:25:41.716" v="196"/>
          <ac:spMkLst>
            <pc:docMk/>
            <pc:sldMk cId="4045301583" sldId="427"/>
            <ac:spMk id="5" creationId="{91E5180D-73A7-487D-B203-99DF4F198C20}"/>
          </ac:spMkLst>
        </pc:spChg>
        <pc:spChg chg="add mod ord">
          <ac:chgData name="Kuonen Colm" userId="S::colm.kuonen@hes-so.ch::2076f80c-7b3f-463f-bccd-c5d8f8b26a59" providerId="AD" clId="Web-{F40D7043-4E55-BC22-4A9D-C7A0FF33070C}" dt="2022-01-14T14:25:41.794" v="203"/>
          <ac:spMkLst>
            <pc:docMk/>
            <pc:sldMk cId="4045301583" sldId="427"/>
            <ac:spMk id="6" creationId="{45FD81AE-C359-4D53-9EF8-55CC01632732}"/>
          </ac:spMkLst>
        </pc:spChg>
        <pc:spChg chg="mod">
          <ac:chgData name="Kuonen Colm" userId="S::colm.kuonen@hes-so.ch::2076f80c-7b3f-463f-bccd-c5d8f8b26a59" providerId="AD" clId="Web-{F40D7043-4E55-BC22-4A9D-C7A0FF33070C}" dt="2022-01-14T14:36:20.567" v="322" actId="20577"/>
          <ac:spMkLst>
            <pc:docMk/>
            <pc:sldMk cId="4045301583" sldId="427"/>
            <ac:spMk id="25" creationId="{3C79C8C8-E319-4A75-A5EC-96B91DB05671}"/>
          </ac:spMkLst>
        </pc:spChg>
        <pc:spChg chg="add mod">
          <ac:chgData name="Kuonen Colm" userId="S::colm.kuonen@hes-so.ch::2076f80c-7b3f-463f-bccd-c5d8f8b26a59" providerId="AD" clId="Web-{F40D7043-4E55-BC22-4A9D-C7A0FF33070C}" dt="2022-01-14T14:40:03.210" v="341" actId="20577"/>
          <ac:spMkLst>
            <pc:docMk/>
            <pc:sldMk cId="4045301583" sldId="427"/>
            <ac:spMk id="27" creationId="{64009273-4308-4881-A1BE-22FFDB5B35D0}"/>
          </ac:spMkLst>
        </pc:spChg>
        <pc:spChg chg="add del mod">
          <ac:chgData name="Kuonen Colm" userId="S::colm.kuonen@hes-so.ch::2076f80c-7b3f-463f-bccd-c5d8f8b26a59" providerId="AD" clId="Web-{F40D7043-4E55-BC22-4A9D-C7A0FF33070C}" dt="2022-01-14T14:36:55.598" v="325"/>
          <ac:spMkLst>
            <pc:docMk/>
            <pc:sldMk cId="4045301583" sldId="427"/>
            <ac:spMk id="28" creationId="{DF621A39-616F-43FF-8560-A292D5CFA237}"/>
          </ac:spMkLst>
        </pc:spChg>
        <pc:spChg chg="add mod">
          <ac:chgData name="Kuonen Colm" userId="S::colm.kuonen@hes-so.ch::2076f80c-7b3f-463f-bccd-c5d8f8b26a59" providerId="AD" clId="Web-{F40D7043-4E55-BC22-4A9D-C7A0FF33070C}" dt="2022-01-14T14:39:22.038" v="337" actId="20577"/>
          <ac:spMkLst>
            <pc:docMk/>
            <pc:sldMk cId="4045301583" sldId="427"/>
            <ac:spMk id="29" creationId="{E6EB6CCC-D19D-4D08-AD03-4D66599853A3}"/>
          </ac:spMkLst>
        </pc:spChg>
        <pc:spChg chg="mod">
          <ac:chgData name="Kuonen Colm" userId="S::colm.kuonen@hes-so.ch::2076f80c-7b3f-463f-bccd-c5d8f8b26a59" providerId="AD" clId="Web-{F40D7043-4E55-BC22-4A9D-C7A0FF33070C}" dt="2022-01-14T14:37:34.708" v="332" actId="1076"/>
          <ac:spMkLst>
            <pc:docMk/>
            <pc:sldMk cId="4045301583" sldId="427"/>
            <ac:spMk id="30" creationId="{9D0E9E59-F529-9F47-88B1-C0D1DB1A56DD}"/>
          </ac:spMkLst>
        </pc:spChg>
        <pc:grpChg chg="del">
          <ac:chgData name="Kuonen Colm" userId="S::colm.kuonen@hes-so.ch::2076f80c-7b3f-463f-bccd-c5d8f8b26a59" providerId="AD" clId="Web-{F40D7043-4E55-BC22-4A9D-C7A0FF33070C}" dt="2022-01-14T14:16:29.397" v="149"/>
          <ac:grpSpMkLst>
            <pc:docMk/>
            <pc:sldMk cId="4045301583" sldId="427"/>
            <ac:grpSpMk id="2" creationId="{DFEAA718-8CDE-104B-A1F8-901312C038A7}"/>
          </ac:grpSpMkLst>
        </pc:grpChg>
        <pc:picChg chg="add mod">
          <ac:chgData name="Kuonen Colm" userId="S::colm.kuonen@hes-so.ch::2076f80c-7b3f-463f-bccd-c5d8f8b26a59" providerId="AD" clId="Web-{F40D7043-4E55-BC22-4A9D-C7A0FF33070C}" dt="2022-01-14T14:26:07.060" v="205" actId="1076"/>
          <ac:picMkLst>
            <pc:docMk/>
            <pc:sldMk cId="4045301583" sldId="427"/>
            <ac:picMk id="4" creationId="{00B23E25-5A85-424C-B70B-17274BEB6B33}"/>
          </ac:picMkLst>
        </pc:picChg>
        <pc:picChg chg="add mod">
          <ac:chgData name="Kuonen Colm" userId="S::colm.kuonen@hes-so.ch::2076f80c-7b3f-463f-bccd-c5d8f8b26a59" providerId="AD" clId="Web-{F40D7043-4E55-BC22-4A9D-C7A0FF33070C}" dt="2022-01-14T14:52:30.453" v="374" actId="1076"/>
          <ac:picMkLst>
            <pc:docMk/>
            <pc:sldMk cId="4045301583" sldId="427"/>
            <ac:picMk id="7" creationId="{4735C1AF-57A0-446A-A39F-FDA3E001140F}"/>
          </ac:picMkLst>
        </pc:picChg>
        <pc:picChg chg="del">
          <ac:chgData name="Kuonen Colm" userId="S::colm.kuonen@hes-so.ch::2076f80c-7b3f-463f-bccd-c5d8f8b26a59" providerId="AD" clId="Web-{F40D7043-4E55-BC22-4A9D-C7A0FF33070C}" dt="2022-01-14T14:16:57.773" v="152"/>
          <ac:picMkLst>
            <pc:docMk/>
            <pc:sldMk cId="4045301583" sldId="427"/>
            <ac:picMk id="20" creationId="{40C429A2-B71C-604D-97C9-63603BA5DD65}"/>
          </ac:picMkLst>
        </pc:picChg>
        <pc:picChg chg="del">
          <ac:chgData name="Kuonen Colm" userId="S::colm.kuonen@hes-so.ch::2076f80c-7b3f-463f-bccd-c5d8f8b26a59" providerId="AD" clId="Web-{F40D7043-4E55-BC22-4A9D-C7A0FF33070C}" dt="2022-01-14T14:52:20.031" v="371"/>
          <ac:picMkLst>
            <pc:docMk/>
            <pc:sldMk cId="4045301583" sldId="427"/>
            <ac:picMk id="65" creationId="{EA6E69C4-3F29-0043-BC74-BC0CCEA55BD0}"/>
          </ac:picMkLst>
        </pc:picChg>
      </pc:sldChg>
      <pc:sldChg chg="modSp">
        <pc:chgData name="Kuonen Colm" userId="S::colm.kuonen@hes-so.ch::2076f80c-7b3f-463f-bccd-c5d8f8b26a59" providerId="AD" clId="Web-{F40D7043-4E55-BC22-4A9D-C7A0FF33070C}" dt="2022-01-14T14:02:42.310" v="90" actId="20577"/>
        <pc:sldMkLst>
          <pc:docMk/>
          <pc:sldMk cId="3988559097" sldId="435"/>
        </pc:sldMkLst>
        <pc:spChg chg="mod">
          <ac:chgData name="Kuonen Colm" userId="S::colm.kuonen@hes-so.ch::2076f80c-7b3f-463f-bccd-c5d8f8b26a59" providerId="AD" clId="Web-{F40D7043-4E55-BC22-4A9D-C7A0FF33070C}" dt="2022-01-14T14:00:38.652" v="53" actId="14100"/>
          <ac:spMkLst>
            <pc:docMk/>
            <pc:sldMk cId="3988559097" sldId="435"/>
            <ac:spMk id="3" creationId="{00000000-0000-0000-0000-000000000000}"/>
          </ac:spMkLst>
        </pc:spChg>
        <pc:spChg chg="mod">
          <ac:chgData name="Kuonen Colm" userId="S::colm.kuonen@hes-so.ch::2076f80c-7b3f-463f-bccd-c5d8f8b26a59" providerId="AD" clId="Web-{F40D7043-4E55-BC22-4A9D-C7A0FF33070C}" dt="2022-01-14T14:02:42.310" v="90" actId="20577"/>
          <ac:spMkLst>
            <pc:docMk/>
            <pc:sldMk cId="3988559097" sldId="435"/>
            <ac:spMk id="6" creationId="{2109B1A0-AE91-024C-B62A-E6FB50039EEC}"/>
          </ac:spMkLst>
        </pc:spChg>
        <pc:spChg chg="mod">
          <ac:chgData name="Kuonen Colm" userId="S::colm.kuonen@hes-so.ch::2076f80c-7b3f-463f-bccd-c5d8f8b26a59" providerId="AD" clId="Web-{F40D7043-4E55-BC22-4A9D-C7A0FF33070C}" dt="2022-01-14T14:01:55.137" v="70" actId="14100"/>
          <ac:spMkLst>
            <pc:docMk/>
            <pc:sldMk cId="3988559097" sldId="435"/>
            <ac:spMk id="19" creationId="{AA93BC29-7E05-E749-A30E-DC83277B6D6F}"/>
          </ac:spMkLst>
        </pc:spChg>
        <pc:spChg chg="mod">
          <ac:chgData name="Kuonen Colm" userId="S::colm.kuonen@hes-so.ch::2076f80c-7b3f-463f-bccd-c5d8f8b26a59" providerId="AD" clId="Web-{F40D7043-4E55-BC22-4A9D-C7A0FF33070C}" dt="2022-01-14T14:00:25.777" v="52" actId="14100"/>
          <ac:spMkLst>
            <pc:docMk/>
            <pc:sldMk cId="3988559097" sldId="435"/>
            <ac:spMk id="24" creationId="{F9600162-6A22-514C-911E-1ACC8AAE0870}"/>
          </ac:spMkLst>
        </pc:spChg>
        <pc:spChg chg="mod">
          <ac:chgData name="Kuonen Colm" userId="S::colm.kuonen@hes-so.ch::2076f80c-7b3f-463f-bccd-c5d8f8b26a59" providerId="AD" clId="Web-{F40D7043-4E55-BC22-4A9D-C7A0FF33070C}" dt="2022-01-14T14:02:37.560" v="89" actId="14100"/>
          <ac:spMkLst>
            <pc:docMk/>
            <pc:sldMk cId="3988559097" sldId="435"/>
            <ac:spMk id="27" creationId="{B314F724-3B75-6646-BBBD-36EABEB3D3F7}"/>
          </ac:spMkLst>
        </pc:spChg>
        <pc:picChg chg="mod">
          <ac:chgData name="Kuonen Colm" userId="S::colm.kuonen@hes-so.ch::2076f80c-7b3f-463f-bccd-c5d8f8b26a59" providerId="AD" clId="Web-{F40D7043-4E55-BC22-4A9D-C7A0FF33070C}" dt="2022-01-14T14:01:33.887" v="68" actId="1076"/>
          <ac:picMkLst>
            <pc:docMk/>
            <pc:sldMk cId="3988559097" sldId="435"/>
            <ac:picMk id="14" creationId="{072C0384-BDA0-8A43-BEA0-D5ADB97E61E1}"/>
          </ac:picMkLst>
        </pc:picChg>
        <pc:picChg chg="mod">
          <ac:chgData name="Kuonen Colm" userId="S::colm.kuonen@hes-so.ch::2076f80c-7b3f-463f-bccd-c5d8f8b26a59" providerId="AD" clId="Web-{F40D7043-4E55-BC22-4A9D-C7A0FF33070C}" dt="2022-01-14T14:02:08.825" v="74" actId="1076"/>
          <ac:picMkLst>
            <pc:docMk/>
            <pc:sldMk cId="3988559097" sldId="435"/>
            <ac:picMk id="25" creationId="{C0D273BE-C27B-4DFD-9505-2A48C8E14283}"/>
          </ac:picMkLst>
        </pc:picChg>
      </pc:sldChg>
      <pc:sldChg chg="addSp modSp">
        <pc:chgData name="Kuonen Colm" userId="S::colm.kuonen@hes-so.ch::2076f80c-7b3f-463f-bccd-c5d8f8b26a59" providerId="AD" clId="Web-{F40D7043-4E55-BC22-4A9D-C7A0FF33070C}" dt="2022-01-14T14:37:45.646" v="335" actId="20577"/>
        <pc:sldMkLst>
          <pc:docMk/>
          <pc:sldMk cId="1061332095" sldId="436"/>
        </pc:sldMkLst>
        <pc:spChg chg="mod">
          <ac:chgData name="Kuonen Colm" userId="S::colm.kuonen@hes-so.ch::2076f80c-7b3f-463f-bccd-c5d8f8b26a59" providerId="AD" clId="Web-{F40D7043-4E55-BC22-4A9D-C7A0FF33070C}" dt="2022-01-14T14:06:33.797" v="92" actId="14100"/>
          <ac:spMkLst>
            <pc:docMk/>
            <pc:sldMk cId="1061332095" sldId="436"/>
            <ac:spMk id="10" creationId="{0153B79A-8002-D540-A1DD-A836EE3D592E}"/>
          </ac:spMkLst>
        </pc:spChg>
        <pc:spChg chg="mod">
          <ac:chgData name="Kuonen Colm" userId="S::colm.kuonen@hes-so.ch::2076f80c-7b3f-463f-bccd-c5d8f8b26a59" providerId="AD" clId="Web-{F40D7043-4E55-BC22-4A9D-C7A0FF33070C}" dt="2022-01-14T14:37:45.646" v="335" actId="20577"/>
          <ac:spMkLst>
            <pc:docMk/>
            <pc:sldMk cId="1061332095" sldId="436"/>
            <ac:spMk id="17" creationId="{F725EFCD-BCFF-AB49-9A3D-F8693049604C}"/>
          </ac:spMkLst>
        </pc:spChg>
        <pc:picChg chg="add mod">
          <ac:chgData name="Kuonen Colm" userId="S::colm.kuonen@hes-so.ch::2076f80c-7b3f-463f-bccd-c5d8f8b26a59" providerId="AD" clId="Web-{F40D7043-4E55-BC22-4A9D-C7A0FF33070C}" dt="2022-01-14T14:28:41.624" v="246" actId="1076"/>
          <ac:picMkLst>
            <pc:docMk/>
            <pc:sldMk cId="1061332095" sldId="436"/>
            <ac:picMk id="2" creationId="{9361D260-16CE-4F61-AD8A-C2B53E16CCC9}"/>
          </ac:picMkLst>
        </pc:picChg>
      </pc:sldChg>
      <pc:sldChg chg="addSp delSp modSp">
        <pc:chgData name="Kuonen Colm" userId="S::colm.kuonen@hes-so.ch::2076f80c-7b3f-463f-bccd-c5d8f8b26a59" providerId="AD" clId="Web-{F40D7043-4E55-BC22-4A9D-C7A0FF33070C}" dt="2022-01-14T14:52:48.906" v="376"/>
        <pc:sldMkLst>
          <pc:docMk/>
          <pc:sldMk cId="3198462462" sldId="437"/>
        </pc:sldMkLst>
        <pc:spChg chg="mod">
          <ac:chgData name="Kuonen Colm" userId="S::colm.kuonen@hes-so.ch::2076f80c-7b3f-463f-bccd-c5d8f8b26a59" providerId="AD" clId="Web-{F40D7043-4E55-BC22-4A9D-C7A0FF33070C}" dt="2022-01-14T14:51:11.530" v="351" actId="20577"/>
          <ac:spMkLst>
            <pc:docMk/>
            <pc:sldMk cId="3198462462" sldId="437"/>
            <ac:spMk id="4" creationId="{E67E4391-1E7C-4CD6-A6CC-B68A362BA804}"/>
          </ac:spMkLst>
        </pc:spChg>
        <pc:picChg chg="add">
          <ac:chgData name="Kuonen Colm" userId="S::colm.kuonen@hes-so.ch::2076f80c-7b3f-463f-bccd-c5d8f8b26a59" providerId="AD" clId="Web-{F40D7043-4E55-BC22-4A9D-C7A0FF33070C}" dt="2022-01-14T14:52:48.906" v="376"/>
          <ac:picMkLst>
            <pc:docMk/>
            <pc:sldMk cId="3198462462" sldId="437"/>
            <ac:picMk id="2" creationId="{FCC291EC-A0C2-41BA-A8E2-0AF9D72EA6F2}"/>
          </ac:picMkLst>
        </pc:picChg>
        <pc:picChg chg="del">
          <ac:chgData name="Kuonen Colm" userId="S::colm.kuonen@hes-so.ch::2076f80c-7b3f-463f-bccd-c5d8f8b26a59" providerId="AD" clId="Web-{F40D7043-4E55-BC22-4A9D-C7A0FF33070C}" dt="2022-01-14T14:52:48.468" v="375"/>
          <ac:picMkLst>
            <pc:docMk/>
            <pc:sldMk cId="3198462462" sldId="437"/>
            <ac:picMk id="5" creationId="{DE0ADCEE-EB5A-4691-85F3-8A0C37E9B75B}"/>
          </ac:picMkLst>
        </pc:picChg>
      </pc:sldChg>
      <pc:sldChg chg="ord addCm">
        <pc:chgData name="Kuonen Colm" userId="S::colm.kuonen@hes-so.ch::2076f80c-7b3f-463f-bccd-c5d8f8b26a59" providerId="AD" clId="Web-{F40D7043-4E55-BC22-4A9D-C7A0FF33070C}" dt="2022-01-14T14:51:45.202" v="366"/>
        <pc:sldMkLst>
          <pc:docMk/>
          <pc:sldMk cId="2184891102" sldId="438"/>
        </pc:sldMkLst>
      </pc:sldChg>
      <pc:sldChg chg="modSp del mod modShow">
        <pc:chgData name="Kuonen Colm" userId="S::colm.kuonen@hes-so.ch::2076f80c-7b3f-463f-bccd-c5d8f8b26a59" providerId="AD" clId="Web-{F40D7043-4E55-BC22-4A9D-C7A0FF33070C}" dt="2022-01-14T14:48:38.934" v="347"/>
        <pc:sldMkLst>
          <pc:docMk/>
          <pc:sldMk cId="1338653177" sldId="442"/>
        </pc:sldMkLst>
        <pc:spChg chg="mod">
          <ac:chgData name="Kuonen Colm" userId="S::colm.kuonen@hes-so.ch::2076f80c-7b3f-463f-bccd-c5d8f8b26a59" providerId="AD" clId="Web-{F40D7043-4E55-BC22-4A9D-C7A0FF33070C}" dt="2022-01-14T14:42:05.602" v="342" actId="20577"/>
          <ac:spMkLst>
            <pc:docMk/>
            <pc:sldMk cId="1338653177" sldId="442"/>
            <ac:spMk id="4" creationId="{94025DDF-F3C1-4D17-A5EA-6B935D16A6F2}"/>
          </ac:spMkLst>
        </pc:spChg>
        <pc:spChg chg="mod">
          <ac:chgData name="Kuonen Colm" userId="S::colm.kuonen@hes-so.ch::2076f80c-7b3f-463f-bccd-c5d8f8b26a59" providerId="AD" clId="Web-{F40D7043-4E55-BC22-4A9D-C7A0FF33070C}" dt="2022-01-14T14:42:14.211" v="344" actId="20577"/>
          <ac:spMkLst>
            <pc:docMk/>
            <pc:sldMk cId="1338653177" sldId="442"/>
            <ac:spMk id="9" creationId="{5B05ED44-15B8-4D1D-A529-78B0EE9C14D2}"/>
          </ac:spMkLst>
        </pc:spChg>
      </pc:sldChg>
      <pc:sldChg chg="addSp delSp modSp ord">
        <pc:chgData name="Kuonen Colm" userId="S::colm.kuonen@hes-so.ch::2076f80c-7b3f-463f-bccd-c5d8f8b26a59" providerId="AD" clId="Web-{F40D7043-4E55-BC22-4A9D-C7A0FF33070C}" dt="2022-01-14T14:54:21.126" v="379"/>
        <pc:sldMkLst>
          <pc:docMk/>
          <pc:sldMk cId="3973408083" sldId="443"/>
        </pc:sldMkLst>
        <pc:spChg chg="mod">
          <ac:chgData name="Kuonen Colm" userId="S::colm.kuonen@hes-so.ch::2076f80c-7b3f-463f-bccd-c5d8f8b26a59" providerId="AD" clId="Web-{F40D7043-4E55-BC22-4A9D-C7A0FF33070C}" dt="2022-01-14T14:51:34.374" v="365" actId="20577"/>
          <ac:spMkLst>
            <pc:docMk/>
            <pc:sldMk cId="3973408083" sldId="443"/>
            <ac:spMk id="3" creationId="{761F1E17-601C-412E-B401-9AA0258E5DEB}"/>
          </ac:spMkLst>
        </pc:spChg>
        <pc:picChg chg="add">
          <ac:chgData name="Kuonen Colm" userId="S::colm.kuonen@hes-so.ch::2076f80c-7b3f-463f-bccd-c5d8f8b26a59" providerId="AD" clId="Web-{F40D7043-4E55-BC22-4A9D-C7A0FF33070C}" dt="2022-01-14T14:52:54.297" v="377"/>
          <ac:picMkLst>
            <pc:docMk/>
            <pc:sldMk cId="3973408083" sldId="443"/>
            <ac:picMk id="5" creationId="{48F7E236-5705-4281-8EAC-FBAD7A3F80C8}"/>
          </ac:picMkLst>
        </pc:picChg>
        <pc:picChg chg="add del mod">
          <ac:chgData name="Kuonen Colm" userId="S::colm.kuonen@hes-so.ch::2076f80c-7b3f-463f-bccd-c5d8f8b26a59" providerId="AD" clId="Web-{F40D7043-4E55-BC22-4A9D-C7A0FF33070C}" dt="2022-01-14T14:54:21.126" v="379"/>
          <ac:picMkLst>
            <pc:docMk/>
            <pc:sldMk cId="3973408083" sldId="443"/>
            <ac:picMk id="6" creationId="{60703887-0022-4639-988D-2E3A8E16D032}"/>
          </ac:picMkLst>
        </pc:picChg>
      </pc:sldChg>
      <pc:sldChg chg="del mod modShow">
        <pc:chgData name="Kuonen Colm" userId="S::colm.kuonen@hes-so.ch::2076f80c-7b3f-463f-bccd-c5d8f8b26a59" providerId="AD" clId="Web-{F40D7043-4E55-BC22-4A9D-C7A0FF33070C}" dt="2022-01-14T14:48:39.903" v="348"/>
        <pc:sldMkLst>
          <pc:docMk/>
          <pc:sldMk cId="3412247701" sldId="444"/>
        </pc:sldMkLst>
      </pc:sldChg>
      <pc:sldChg chg="addSp delSp modSp">
        <pc:chgData name="Kuonen Colm" userId="S::colm.kuonen@hes-so.ch::2076f80c-7b3f-463f-bccd-c5d8f8b26a59" providerId="AD" clId="Web-{F40D7043-4E55-BC22-4A9D-C7A0FF33070C}" dt="2022-01-14T15:03:58.616" v="414"/>
        <pc:sldMkLst>
          <pc:docMk/>
          <pc:sldMk cId="511917742" sldId="445"/>
        </pc:sldMkLst>
        <pc:spChg chg="mod">
          <ac:chgData name="Kuonen Colm" userId="S::colm.kuonen@hes-so.ch::2076f80c-7b3f-463f-bccd-c5d8f8b26a59" providerId="AD" clId="Web-{F40D7043-4E55-BC22-4A9D-C7A0FF33070C}" dt="2022-01-14T15:03:49.898" v="412" actId="1076"/>
          <ac:spMkLst>
            <pc:docMk/>
            <pc:sldMk cId="511917742" sldId="445"/>
            <ac:spMk id="3" creationId="{90F1AF00-ABB5-4EDB-9F3C-DC819129D959}"/>
          </ac:spMkLst>
        </pc:spChg>
        <pc:spChg chg="del">
          <ac:chgData name="Kuonen Colm" userId="S::colm.kuonen@hes-so.ch::2076f80c-7b3f-463f-bccd-c5d8f8b26a59" providerId="AD" clId="Web-{F40D7043-4E55-BC22-4A9D-C7A0FF33070C}" dt="2022-01-14T15:02:42.116" v="404"/>
          <ac:spMkLst>
            <pc:docMk/>
            <pc:sldMk cId="511917742" sldId="445"/>
            <ac:spMk id="5" creationId="{B1A9C378-E520-4C7D-B362-ABB38AFE0BE2}"/>
          </ac:spMkLst>
        </pc:spChg>
        <pc:picChg chg="add mod">
          <ac:chgData name="Kuonen Colm" userId="S::colm.kuonen@hes-so.ch::2076f80c-7b3f-463f-bccd-c5d8f8b26a59" providerId="AD" clId="Web-{F40D7043-4E55-BC22-4A9D-C7A0FF33070C}" dt="2022-01-14T15:03:52.241" v="413" actId="1076"/>
          <ac:picMkLst>
            <pc:docMk/>
            <pc:sldMk cId="511917742" sldId="445"/>
            <ac:picMk id="2" creationId="{3E7769F5-E923-42A2-B0F7-D86E329A41FA}"/>
          </ac:picMkLst>
        </pc:picChg>
        <pc:picChg chg="add">
          <ac:chgData name="Kuonen Colm" userId="S::colm.kuonen@hes-so.ch::2076f80c-7b3f-463f-bccd-c5d8f8b26a59" providerId="AD" clId="Web-{F40D7043-4E55-BC22-4A9D-C7A0FF33070C}" dt="2022-01-14T15:03:58.616" v="414"/>
          <ac:picMkLst>
            <pc:docMk/>
            <pc:sldMk cId="511917742" sldId="445"/>
            <ac:picMk id="4" creationId="{3C27C52A-9828-4142-B768-83817C2BC9DA}"/>
          </ac:picMkLst>
        </pc:picChg>
      </pc:sldChg>
      <pc:sldChg chg="del">
        <pc:chgData name="Kuonen Colm" userId="S::colm.kuonen@hes-so.ch::2076f80c-7b3f-463f-bccd-c5d8f8b26a59" providerId="AD" clId="Web-{F40D7043-4E55-BC22-4A9D-C7A0FF33070C}" dt="2022-01-14T14:51:53.437" v="368"/>
        <pc:sldMkLst>
          <pc:docMk/>
          <pc:sldMk cId="750103737" sldId="446"/>
        </pc:sldMkLst>
      </pc:sldChg>
      <pc:sldChg chg="del">
        <pc:chgData name="Kuonen Colm" userId="S::colm.kuonen@hes-so.ch::2076f80c-7b3f-463f-bccd-c5d8f8b26a59" providerId="AD" clId="Web-{F40D7043-4E55-BC22-4A9D-C7A0FF33070C}" dt="2022-01-14T14:51:54.249" v="369"/>
        <pc:sldMkLst>
          <pc:docMk/>
          <pc:sldMk cId="975595869" sldId="447"/>
        </pc:sldMkLst>
      </pc:sldChg>
      <pc:sldChg chg="add replId">
        <pc:chgData name="Kuonen Colm" userId="S::colm.kuonen@hes-so.ch::2076f80c-7b3f-463f-bccd-c5d8f8b26a59" providerId="AD" clId="Web-{F40D7043-4E55-BC22-4A9D-C7A0FF33070C}" dt="2022-01-14T14:14:57.506" v="93"/>
        <pc:sldMkLst>
          <pc:docMk/>
          <pc:sldMk cId="2850294227" sldId="448"/>
        </pc:sldMkLst>
      </pc:sldChg>
      <pc:sldChg chg="add del replId">
        <pc:chgData name="Kuonen Colm" userId="S::colm.kuonen@hes-so.ch::2076f80c-7b3f-463f-bccd-c5d8f8b26a59" providerId="AD" clId="Web-{F40D7043-4E55-BC22-4A9D-C7A0FF33070C}" dt="2022-01-14T14:24:41.809" v="183"/>
        <pc:sldMkLst>
          <pc:docMk/>
          <pc:sldMk cId="2113062046" sldId="449"/>
        </pc:sldMkLst>
      </pc:sldChg>
      <pc:sldChg chg="add del replId">
        <pc:chgData name="Kuonen Colm" userId="S::colm.kuonen@hes-so.ch::2076f80c-7b3f-463f-bccd-c5d8f8b26a59" providerId="AD" clId="Web-{F40D7043-4E55-BC22-4A9D-C7A0FF33070C}" dt="2022-01-14T14:24:39.809" v="182"/>
        <pc:sldMkLst>
          <pc:docMk/>
          <pc:sldMk cId="3191067985" sldId="450"/>
        </pc:sldMkLst>
      </pc:sldChg>
    </pc:docChg>
  </pc:docChgLst>
  <pc:docChgLst>
    <pc:chgData name="Minisini Laura Melissa Silene Miriam" userId="S::lauramel.minisini@hes-so.ch::6a343ce9-5bf0-407a-b452-062400bfedb7" providerId="AD" clId="Web-{AC8584B0-78B6-4FDD-96D7-13CC12B9F03C}"/>
    <pc:docChg chg="delSld modSld">
      <pc:chgData name="Minisini Laura Melissa Silene Miriam" userId="S::lauramel.minisini@hes-so.ch::6a343ce9-5bf0-407a-b452-062400bfedb7" providerId="AD" clId="Web-{AC8584B0-78B6-4FDD-96D7-13CC12B9F03C}" dt="2022-03-29T10:12:40.977" v="34"/>
      <pc:docMkLst>
        <pc:docMk/>
      </pc:docMkLst>
      <pc:sldChg chg="modSp">
        <pc:chgData name="Minisini Laura Melissa Silene Miriam" userId="S::lauramel.minisini@hes-so.ch::6a343ce9-5bf0-407a-b452-062400bfedb7" providerId="AD" clId="Web-{AC8584B0-78B6-4FDD-96D7-13CC12B9F03C}" dt="2022-03-29T09:39:00.765" v="11" actId="1076"/>
        <pc:sldMkLst>
          <pc:docMk/>
          <pc:sldMk cId="1061332095" sldId="436"/>
        </pc:sldMkLst>
        <pc:spChg chg="mod">
          <ac:chgData name="Minisini Laura Melissa Silene Miriam" userId="S::lauramel.minisini@hes-so.ch::6a343ce9-5bf0-407a-b452-062400bfedb7" providerId="AD" clId="Web-{AC8584B0-78B6-4FDD-96D7-13CC12B9F03C}" dt="2022-03-29T09:39:00.765" v="11" actId="1076"/>
          <ac:spMkLst>
            <pc:docMk/>
            <pc:sldMk cId="1061332095" sldId="436"/>
            <ac:spMk id="10" creationId="{0153B79A-8002-D540-A1DD-A836EE3D592E}"/>
          </ac:spMkLst>
        </pc:spChg>
      </pc:sldChg>
      <pc:sldChg chg="modSp">
        <pc:chgData name="Minisini Laura Melissa Silene Miriam" userId="S::lauramel.minisini@hes-so.ch::6a343ce9-5bf0-407a-b452-062400bfedb7" providerId="AD" clId="Web-{AC8584B0-78B6-4FDD-96D7-13CC12B9F03C}" dt="2022-03-29T10:11:55.680" v="33" actId="20577"/>
        <pc:sldMkLst>
          <pc:docMk/>
          <pc:sldMk cId="140776334" sldId="455"/>
        </pc:sldMkLst>
        <pc:spChg chg="mod">
          <ac:chgData name="Minisini Laura Melissa Silene Miriam" userId="S::lauramel.minisini@hes-so.ch::6a343ce9-5bf0-407a-b452-062400bfedb7" providerId="AD" clId="Web-{AC8584B0-78B6-4FDD-96D7-13CC12B9F03C}" dt="2022-03-29T10:11:55.680" v="33" actId="20577"/>
          <ac:spMkLst>
            <pc:docMk/>
            <pc:sldMk cId="140776334" sldId="455"/>
            <ac:spMk id="3" creationId="{E9EB53AD-8182-4735-87DD-B69538F2E7FD}"/>
          </ac:spMkLst>
        </pc:spChg>
      </pc:sldChg>
      <pc:sldChg chg="del">
        <pc:chgData name="Minisini Laura Melissa Silene Miriam" userId="S::lauramel.minisini@hes-so.ch::6a343ce9-5bf0-407a-b452-062400bfedb7" providerId="AD" clId="Web-{AC8584B0-78B6-4FDD-96D7-13CC12B9F03C}" dt="2022-03-29T10:12:40.977" v="34"/>
        <pc:sldMkLst>
          <pc:docMk/>
          <pc:sldMk cId="3662712934" sldId="461"/>
        </pc:sldMkLst>
      </pc:sldChg>
    </pc:docChg>
  </pc:docChgLst>
  <pc:docChgLst>
    <pc:chgData name="Minisini Laura" userId="S::lauramel.minisini@hes-so.ch::6a343ce9-5bf0-407a-b452-062400bfedb7" providerId="AD" clId="Web-{B08C78E3-11A0-42B9-9B13-559F6A540A2A}"/>
    <pc:docChg chg="addSld modSld sldOrd addMainMaster">
      <pc:chgData name="Minisini Laura" userId="S::lauramel.minisini@hes-so.ch::6a343ce9-5bf0-407a-b452-062400bfedb7" providerId="AD" clId="Web-{B08C78E3-11A0-42B9-9B13-559F6A540A2A}" dt="2022-04-29T12:00:04.984" v="212"/>
      <pc:docMkLst>
        <pc:docMk/>
      </pc:docMkLst>
      <pc:sldChg chg="delSp modSp">
        <pc:chgData name="Minisini Laura" userId="S::lauramel.minisini@hes-so.ch::6a343ce9-5bf0-407a-b452-062400bfedb7" providerId="AD" clId="Web-{B08C78E3-11A0-42B9-9B13-559F6A540A2A}" dt="2022-04-29T11:51:39.179" v="7"/>
        <pc:sldMkLst>
          <pc:docMk/>
          <pc:sldMk cId="2856496593" sldId="481"/>
        </pc:sldMkLst>
        <pc:graphicFrameChg chg="del mod modGraphic">
          <ac:chgData name="Minisini Laura" userId="S::lauramel.minisini@hes-so.ch::6a343ce9-5bf0-407a-b452-062400bfedb7" providerId="AD" clId="Web-{B08C78E3-11A0-42B9-9B13-559F6A540A2A}" dt="2022-04-29T11:51:39.179" v="7"/>
          <ac:graphicFrameMkLst>
            <pc:docMk/>
            <pc:sldMk cId="2856496593" sldId="481"/>
            <ac:graphicFrameMk id="9" creationId="{47ACB337-2238-EBAE-45FB-5ED421B01CB5}"/>
          </ac:graphicFrameMkLst>
        </pc:graphicFrameChg>
      </pc:sldChg>
      <pc:sldChg chg="addSp delSp modSp">
        <pc:chgData name="Minisini Laura" userId="S::lauramel.minisini@hes-so.ch::6a343ce9-5bf0-407a-b452-062400bfedb7" providerId="AD" clId="Web-{B08C78E3-11A0-42B9-9B13-559F6A540A2A}" dt="2022-04-29T12:00:04.984" v="212"/>
        <pc:sldMkLst>
          <pc:docMk/>
          <pc:sldMk cId="615970051" sldId="482"/>
        </pc:sldMkLst>
        <pc:spChg chg="mod">
          <ac:chgData name="Minisini Laura" userId="S::lauramel.minisini@hes-so.ch::6a343ce9-5bf0-407a-b452-062400bfedb7" providerId="AD" clId="Web-{B08C78E3-11A0-42B9-9B13-559F6A540A2A}" dt="2022-04-29T11:58:55.342" v="202" actId="20577"/>
          <ac:spMkLst>
            <pc:docMk/>
            <pc:sldMk cId="615970051" sldId="482"/>
            <ac:spMk id="3" creationId="{55990B73-3FB0-4694-B6C9-6FAE6F4A2158}"/>
          </ac:spMkLst>
        </pc:spChg>
        <pc:spChg chg="del">
          <ac:chgData name="Minisini Laura" userId="S::lauramel.minisini@hes-so.ch::6a343ce9-5bf0-407a-b452-062400bfedb7" providerId="AD" clId="Web-{B08C78E3-11A0-42B9-9B13-559F6A540A2A}" dt="2022-04-29T11:53:33.618" v="62"/>
          <ac:spMkLst>
            <pc:docMk/>
            <pc:sldMk cId="615970051" sldId="482"/>
            <ac:spMk id="4" creationId="{C6EB4979-A732-924C-8FA0-33449631CDB0}"/>
          </ac:spMkLst>
        </pc:spChg>
        <pc:spChg chg="del">
          <ac:chgData name="Minisini Laura" userId="S::lauramel.minisini@hes-so.ch::6a343ce9-5bf0-407a-b452-062400bfedb7" providerId="AD" clId="Web-{B08C78E3-11A0-42B9-9B13-559F6A540A2A}" dt="2022-04-29T11:53:32.665" v="61"/>
          <ac:spMkLst>
            <pc:docMk/>
            <pc:sldMk cId="615970051" sldId="482"/>
            <ac:spMk id="7" creationId="{B6F046FA-4909-BF49-8CFE-101AC19A4540}"/>
          </ac:spMkLst>
        </pc:spChg>
        <pc:spChg chg="del">
          <ac:chgData name="Minisini Laura" userId="S::lauramel.minisini@hes-so.ch::6a343ce9-5bf0-407a-b452-062400bfedb7" providerId="AD" clId="Web-{B08C78E3-11A0-42B9-9B13-559F6A540A2A}" dt="2022-04-29T11:53:30.993" v="60"/>
          <ac:spMkLst>
            <pc:docMk/>
            <pc:sldMk cId="615970051" sldId="482"/>
            <ac:spMk id="8" creationId="{4D87F659-CFE5-BB47-8F89-64DCC5B5DFAF}"/>
          </ac:spMkLst>
        </pc:spChg>
        <pc:spChg chg="del mod">
          <ac:chgData name="Minisini Laura" userId="S::lauramel.minisini@hes-so.ch::6a343ce9-5bf0-407a-b452-062400bfedb7" providerId="AD" clId="Web-{B08C78E3-11A0-42B9-9B13-559F6A540A2A}" dt="2022-04-29T11:53:29.697" v="59"/>
          <ac:spMkLst>
            <pc:docMk/>
            <pc:sldMk cId="615970051" sldId="482"/>
            <ac:spMk id="9" creationId="{7A85F6A7-5E39-C940-87E0-5817E240FDC5}"/>
          </ac:spMkLst>
        </pc:spChg>
        <pc:spChg chg="del mod">
          <ac:chgData name="Minisini Laura" userId="S::lauramel.minisini@hes-so.ch::6a343ce9-5bf0-407a-b452-062400bfedb7" providerId="AD" clId="Web-{B08C78E3-11A0-42B9-9B13-559F6A540A2A}" dt="2022-04-29T11:53:27.650" v="56"/>
          <ac:spMkLst>
            <pc:docMk/>
            <pc:sldMk cId="615970051" sldId="482"/>
            <ac:spMk id="10" creationId="{CFDE826B-0DA3-844C-AAFE-B8A814931712}"/>
          </ac:spMkLst>
        </pc:spChg>
        <pc:spChg chg="del">
          <ac:chgData name="Minisini Laura" userId="S::lauramel.minisini@hes-so.ch::6a343ce9-5bf0-407a-b452-062400bfedb7" providerId="AD" clId="Web-{B08C78E3-11A0-42B9-9B13-559F6A540A2A}" dt="2022-04-29T11:53:17.071" v="48"/>
          <ac:spMkLst>
            <pc:docMk/>
            <pc:sldMk cId="615970051" sldId="482"/>
            <ac:spMk id="11" creationId="{FDD5F586-2499-3642-A943-7916D8258030}"/>
          </ac:spMkLst>
        </pc:spChg>
        <pc:spChg chg="del mod">
          <ac:chgData name="Minisini Laura" userId="S::lauramel.minisini@hes-so.ch::6a343ce9-5bf0-407a-b452-062400bfedb7" providerId="AD" clId="Web-{B08C78E3-11A0-42B9-9B13-559F6A540A2A}" dt="2022-04-29T11:53:17.884" v="49"/>
          <ac:spMkLst>
            <pc:docMk/>
            <pc:sldMk cId="615970051" sldId="482"/>
            <ac:spMk id="12" creationId="{4782EA7C-61D6-4F43-A455-F52BEFADE1D6}"/>
          </ac:spMkLst>
        </pc:spChg>
        <pc:picChg chg="add del mod">
          <ac:chgData name="Minisini Laura" userId="S::lauramel.minisini@hes-so.ch::6a343ce9-5bf0-407a-b452-062400bfedb7" providerId="AD" clId="Web-{B08C78E3-11A0-42B9-9B13-559F6A540A2A}" dt="2022-04-29T12:00:04.984" v="212"/>
          <ac:picMkLst>
            <pc:docMk/>
            <pc:sldMk cId="615970051" sldId="482"/>
            <ac:picMk id="5" creationId="{804EDB14-FEF3-A234-19E7-99AD24483445}"/>
          </ac:picMkLst>
        </pc:picChg>
      </pc:sldChg>
      <pc:sldChg chg="delSp modSp">
        <pc:chgData name="Minisini Laura" userId="S::lauramel.minisini@hes-so.ch::6a343ce9-5bf0-407a-b452-062400bfedb7" providerId="AD" clId="Web-{B08C78E3-11A0-42B9-9B13-559F6A540A2A}" dt="2022-04-29T11:51:50.086" v="17"/>
        <pc:sldMkLst>
          <pc:docMk/>
          <pc:sldMk cId="2566757318" sldId="483"/>
        </pc:sldMkLst>
        <pc:graphicFrameChg chg="del mod modGraphic">
          <ac:chgData name="Minisini Laura" userId="S::lauramel.minisini@hes-so.ch::6a343ce9-5bf0-407a-b452-062400bfedb7" providerId="AD" clId="Web-{B08C78E3-11A0-42B9-9B13-559F6A540A2A}" dt="2022-04-29T11:51:50.086" v="17"/>
          <ac:graphicFrameMkLst>
            <pc:docMk/>
            <pc:sldMk cId="2566757318" sldId="483"/>
            <ac:graphicFrameMk id="6" creationId="{A7FE4E57-E297-0EFA-7BEF-2EB387C5DFE5}"/>
          </ac:graphicFrameMkLst>
        </pc:graphicFrameChg>
      </pc:sldChg>
      <pc:sldChg chg="delSp modSp">
        <pc:chgData name="Minisini Laura" userId="S::lauramel.minisini@hes-so.ch::6a343ce9-5bf0-407a-b452-062400bfedb7" providerId="AD" clId="Web-{B08C78E3-11A0-42B9-9B13-559F6A540A2A}" dt="2022-04-29T11:51:59.086" v="21"/>
        <pc:sldMkLst>
          <pc:docMk/>
          <pc:sldMk cId="1295869418" sldId="484"/>
        </pc:sldMkLst>
        <pc:graphicFrameChg chg="del modGraphic">
          <ac:chgData name="Minisini Laura" userId="S::lauramel.minisini@hes-so.ch::6a343ce9-5bf0-407a-b452-062400bfedb7" providerId="AD" clId="Web-{B08C78E3-11A0-42B9-9B13-559F6A540A2A}" dt="2022-04-29T11:51:59.086" v="21"/>
          <ac:graphicFrameMkLst>
            <pc:docMk/>
            <pc:sldMk cId="1295869418" sldId="484"/>
            <ac:graphicFrameMk id="8" creationId="{6DF6CC69-75C9-0369-ADFA-C3FA4185121E}"/>
          </ac:graphicFrameMkLst>
        </pc:graphicFrameChg>
      </pc:sldChg>
      <pc:sldChg chg="delSp">
        <pc:chgData name="Minisini Laura" userId="S::lauramel.minisini@hes-so.ch::6a343ce9-5bf0-407a-b452-062400bfedb7" providerId="AD" clId="Web-{B08C78E3-11A0-42B9-9B13-559F6A540A2A}" dt="2022-04-29T11:51:55.883" v="19"/>
        <pc:sldMkLst>
          <pc:docMk/>
          <pc:sldMk cId="381917566" sldId="486"/>
        </pc:sldMkLst>
        <pc:graphicFrameChg chg="del">
          <ac:chgData name="Minisini Laura" userId="S::lauramel.minisini@hes-so.ch::6a343ce9-5bf0-407a-b452-062400bfedb7" providerId="AD" clId="Web-{B08C78E3-11A0-42B9-9B13-559F6A540A2A}" dt="2022-04-29T11:51:55.883" v="19"/>
          <ac:graphicFrameMkLst>
            <pc:docMk/>
            <pc:sldMk cId="381917566" sldId="486"/>
            <ac:graphicFrameMk id="4" creationId="{FF0490DD-A4F0-0B5B-7A9F-98659BE6D665}"/>
          </ac:graphicFrameMkLst>
        </pc:graphicFrameChg>
      </pc:sldChg>
      <pc:sldChg chg="delSp">
        <pc:chgData name="Minisini Laura" userId="S::lauramel.minisini@hes-so.ch::6a343ce9-5bf0-407a-b452-062400bfedb7" providerId="AD" clId="Web-{B08C78E3-11A0-42B9-9B13-559F6A540A2A}" dt="2022-04-29T11:52:02.664" v="23"/>
        <pc:sldMkLst>
          <pc:docMk/>
          <pc:sldMk cId="3914916599" sldId="487"/>
        </pc:sldMkLst>
        <pc:graphicFrameChg chg="del">
          <ac:chgData name="Minisini Laura" userId="S::lauramel.minisini@hes-so.ch::6a343ce9-5bf0-407a-b452-062400bfedb7" providerId="AD" clId="Web-{B08C78E3-11A0-42B9-9B13-559F6A540A2A}" dt="2022-04-29T11:52:02.664" v="23"/>
          <ac:graphicFrameMkLst>
            <pc:docMk/>
            <pc:sldMk cId="3914916599" sldId="487"/>
            <ac:graphicFrameMk id="6" creationId="{4E19EBB9-C554-BE4D-2A46-429CD204B218}"/>
          </ac:graphicFrameMkLst>
        </pc:graphicFrameChg>
      </pc:sldChg>
      <pc:sldChg chg="delSp">
        <pc:chgData name="Minisini Laura" userId="S::lauramel.minisini@hes-so.ch::6a343ce9-5bf0-407a-b452-062400bfedb7" providerId="AD" clId="Web-{B08C78E3-11A0-42B9-9B13-559F6A540A2A}" dt="2022-04-29T11:51:53.836" v="18"/>
        <pc:sldMkLst>
          <pc:docMk/>
          <pc:sldMk cId="3841140686" sldId="488"/>
        </pc:sldMkLst>
        <pc:graphicFrameChg chg="del">
          <ac:chgData name="Minisini Laura" userId="S::lauramel.minisini@hes-so.ch::6a343ce9-5bf0-407a-b452-062400bfedb7" providerId="AD" clId="Web-{B08C78E3-11A0-42B9-9B13-559F6A540A2A}" dt="2022-04-29T11:51:53.836" v="18"/>
          <ac:graphicFrameMkLst>
            <pc:docMk/>
            <pc:sldMk cId="3841140686" sldId="488"/>
            <ac:graphicFrameMk id="9" creationId="{523E3227-045D-EB19-0F96-5B06A7703559}"/>
          </ac:graphicFrameMkLst>
        </pc:graphicFrameChg>
      </pc:sldChg>
      <pc:sldChg chg="delSp">
        <pc:chgData name="Minisini Laura" userId="S::lauramel.minisini@hes-so.ch::6a343ce9-5bf0-407a-b452-062400bfedb7" providerId="AD" clId="Web-{B08C78E3-11A0-42B9-9B13-559F6A540A2A}" dt="2022-04-29T11:52:01.367" v="22"/>
        <pc:sldMkLst>
          <pc:docMk/>
          <pc:sldMk cId="2396376610" sldId="489"/>
        </pc:sldMkLst>
        <pc:graphicFrameChg chg="del">
          <ac:chgData name="Minisini Laura" userId="S::lauramel.minisini@hes-so.ch::6a343ce9-5bf0-407a-b452-062400bfedb7" providerId="AD" clId="Web-{B08C78E3-11A0-42B9-9B13-559F6A540A2A}" dt="2022-04-29T11:52:01.367" v="22"/>
          <ac:graphicFrameMkLst>
            <pc:docMk/>
            <pc:sldMk cId="2396376610" sldId="489"/>
            <ac:graphicFrameMk id="8" creationId="{1621E676-EBDC-D0E4-0903-CB1AD878C151}"/>
          </ac:graphicFrameMkLst>
        </pc:graphicFrameChg>
      </pc:sldChg>
      <pc:sldChg chg="delSp">
        <pc:chgData name="Minisini Laura" userId="S::lauramel.minisini@hes-so.ch::6a343ce9-5bf0-407a-b452-062400bfedb7" providerId="AD" clId="Web-{B08C78E3-11A0-42B9-9B13-559F6A540A2A}" dt="2022-04-29T11:52:04.680" v="24"/>
        <pc:sldMkLst>
          <pc:docMk/>
          <pc:sldMk cId="2906029904" sldId="490"/>
        </pc:sldMkLst>
        <pc:graphicFrameChg chg="del">
          <ac:chgData name="Minisini Laura" userId="S::lauramel.minisini@hes-so.ch::6a343ce9-5bf0-407a-b452-062400bfedb7" providerId="AD" clId="Web-{B08C78E3-11A0-42B9-9B13-559F6A540A2A}" dt="2022-04-29T11:52:04.680" v="24"/>
          <ac:graphicFrameMkLst>
            <pc:docMk/>
            <pc:sldMk cId="2906029904" sldId="490"/>
            <ac:graphicFrameMk id="2" creationId="{1FC03A57-D0EB-3735-D148-0D98EFDA702E}"/>
          </ac:graphicFrameMkLst>
        </pc:graphicFrameChg>
      </pc:sldChg>
      <pc:sldChg chg="delSp">
        <pc:chgData name="Minisini Laura" userId="S::lauramel.minisini@hes-so.ch::6a343ce9-5bf0-407a-b452-062400bfedb7" providerId="AD" clId="Web-{B08C78E3-11A0-42B9-9B13-559F6A540A2A}" dt="2022-04-29T11:52:07.289" v="25"/>
        <pc:sldMkLst>
          <pc:docMk/>
          <pc:sldMk cId="981627482" sldId="491"/>
        </pc:sldMkLst>
        <pc:graphicFrameChg chg="del">
          <ac:chgData name="Minisini Laura" userId="S::lauramel.minisini@hes-so.ch::6a343ce9-5bf0-407a-b452-062400bfedb7" providerId="AD" clId="Web-{B08C78E3-11A0-42B9-9B13-559F6A540A2A}" dt="2022-04-29T11:52:07.289" v="25"/>
          <ac:graphicFrameMkLst>
            <pc:docMk/>
            <pc:sldMk cId="981627482" sldId="491"/>
            <ac:graphicFrameMk id="2" creationId="{8B850C25-06F0-EBB7-085C-33513D83DDEB}"/>
          </ac:graphicFrameMkLst>
        </pc:graphicFrameChg>
      </pc:sldChg>
      <pc:sldChg chg="delSp">
        <pc:chgData name="Minisini Laura" userId="S::lauramel.minisini@hes-so.ch::6a343ce9-5bf0-407a-b452-062400bfedb7" providerId="AD" clId="Web-{B08C78E3-11A0-42B9-9B13-559F6A540A2A}" dt="2022-04-29T11:52:09.461" v="26"/>
        <pc:sldMkLst>
          <pc:docMk/>
          <pc:sldMk cId="4031459655" sldId="492"/>
        </pc:sldMkLst>
        <pc:graphicFrameChg chg="del">
          <ac:chgData name="Minisini Laura" userId="S::lauramel.minisini@hes-so.ch::6a343ce9-5bf0-407a-b452-062400bfedb7" providerId="AD" clId="Web-{B08C78E3-11A0-42B9-9B13-559F6A540A2A}" dt="2022-04-29T11:52:09.461" v="26"/>
          <ac:graphicFrameMkLst>
            <pc:docMk/>
            <pc:sldMk cId="4031459655" sldId="492"/>
            <ac:graphicFrameMk id="4" creationId="{1E86AB52-2D39-B1A6-7316-39CEF269B6B3}"/>
          </ac:graphicFrameMkLst>
        </pc:graphicFrameChg>
      </pc:sldChg>
      <pc:sldChg chg="delSp">
        <pc:chgData name="Minisini Laura" userId="S::lauramel.minisini@hes-so.ch::6a343ce9-5bf0-407a-b452-062400bfedb7" providerId="AD" clId="Web-{B08C78E3-11A0-42B9-9B13-559F6A540A2A}" dt="2022-04-29T11:52:11.930" v="27"/>
        <pc:sldMkLst>
          <pc:docMk/>
          <pc:sldMk cId="1311461248" sldId="493"/>
        </pc:sldMkLst>
        <pc:graphicFrameChg chg="del">
          <ac:chgData name="Minisini Laura" userId="S::lauramel.minisini@hes-so.ch::6a343ce9-5bf0-407a-b452-062400bfedb7" providerId="AD" clId="Web-{B08C78E3-11A0-42B9-9B13-559F6A540A2A}" dt="2022-04-29T11:52:11.930" v="27"/>
          <ac:graphicFrameMkLst>
            <pc:docMk/>
            <pc:sldMk cId="1311461248" sldId="493"/>
            <ac:graphicFrameMk id="6" creationId="{76F4D2BA-E7B3-6381-7FCA-A230EAC6A3A1}"/>
          </ac:graphicFrameMkLst>
        </pc:graphicFrameChg>
      </pc:sldChg>
      <pc:sldChg chg="delSp">
        <pc:chgData name="Minisini Laura" userId="S::lauramel.minisini@hes-so.ch::6a343ce9-5bf0-407a-b452-062400bfedb7" providerId="AD" clId="Web-{B08C78E3-11A0-42B9-9B13-559F6A540A2A}" dt="2022-04-29T11:52:33.899" v="28"/>
        <pc:sldMkLst>
          <pc:docMk/>
          <pc:sldMk cId="1062298466" sldId="494"/>
        </pc:sldMkLst>
        <pc:graphicFrameChg chg="del">
          <ac:chgData name="Minisini Laura" userId="S::lauramel.minisini@hes-so.ch::6a343ce9-5bf0-407a-b452-062400bfedb7" providerId="AD" clId="Web-{B08C78E3-11A0-42B9-9B13-559F6A540A2A}" dt="2022-04-29T11:52:33.899" v="28"/>
          <ac:graphicFrameMkLst>
            <pc:docMk/>
            <pc:sldMk cId="1062298466" sldId="494"/>
            <ac:graphicFrameMk id="6" creationId="{9CBEA3E0-416B-9B3B-5080-07A44381D9E7}"/>
          </ac:graphicFrameMkLst>
        </pc:graphicFrameChg>
      </pc:sldChg>
      <pc:sldChg chg="delSp">
        <pc:chgData name="Minisini Laura" userId="S::lauramel.minisini@hes-so.ch::6a343ce9-5bf0-407a-b452-062400bfedb7" providerId="AD" clId="Web-{B08C78E3-11A0-42B9-9B13-559F6A540A2A}" dt="2022-04-29T11:53:01.946" v="39"/>
        <pc:sldMkLst>
          <pc:docMk/>
          <pc:sldMk cId="2449050583" sldId="495"/>
        </pc:sldMkLst>
        <pc:graphicFrameChg chg="del">
          <ac:chgData name="Minisini Laura" userId="S::lauramel.minisini@hes-so.ch::6a343ce9-5bf0-407a-b452-062400bfedb7" providerId="AD" clId="Web-{B08C78E3-11A0-42B9-9B13-559F6A540A2A}" dt="2022-04-29T11:53:01.946" v="39"/>
          <ac:graphicFrameMkLst>
            <pc:docMk/>
            <pc:sldMk cId="2449050583" sldId="495"/>
            <ac:graphicFrameMk id="3" creationId="{B07E8689-0532-7FDD-2643-340B7109C056}"/>
          </ac:graphicFrameMkLst>
        </pc:graphicFrameChg>
      </pc:sldChg>
      <pc:sldChg chg="delSp">
        <pc:chgData name="Minisini Laura" userId="S::lauramel.minisini@hes-so.ch::6a343ce9-5bf0-407a-b452-062400bfedb7" providerId="AD" clId="Web-{B08C78E3-11A0-42B9-9B13-559F6A540A2A}" dt="2022-04-29T11:53:04.181" v="40"/>
        <pc:sldMkLst>
          <pc:docMk/>
          <pc:sldMk cId="3461558244" sldId="496"/>
        </pc:sldMkLst>
        <pc:graphicFrameChg chg="del">
          <ac:chgData name="Minisini Laura" userId="S::lauramel.minisini@hes-so.ch::6a343ce9-5bf0-407a-b452-062400bfedb7" providerId="AD" clId="Web-{B08C78E3-11A0-42B9-9B13-559F6A540A2A}" dt="2022-04-29T11:53:04.181" v="40"/>
          <ac:graphicFrameMkLst>
            <pc:docMk/>
            <pc:sldMk cId="3461558244" sldId="496"/>
            <ac:graphicFrameMk id="7" creationId="{F8D3F3AB-F313-F00D-7847-2AEC455A9F57}"/>
          </ac:graphicFrameMkLst>
        </pc:graphicFrameChg>
      </pc:sldChg>
      <pc:sldChg chg="delSp">
        <pc:chgData name="Minisini Laura" userId="S::lauramel.minisini@hes-so.ch::6a343ce9-5bf0-407a-b452-062400bfedb7" providerId="AD" clId="Web-{B08C78E3-11A0-42B9-9B13-559F6A540A2A}" dt="2022-04-29T11:51:45.117" v="13"/>
        <pc:sldMkLst>
          <pc:docMk/>
          <pc:sldMk cId="2515347011" sldId="498"/>
        </pc:sldMkLst>
        <pc:graphicFrameChg chg="del">
          <ac:chgData name="Minisini Laura" userId="S::lauramel.minisini@hes-so.ch::6a343ce9-5bf0-407a-b452-062400bfedb7" providerId="AD" clId="Web-{B08C78E3-11A0-42B9-9B13-559F6A540A2A}" dt="2022-04-29T11:51:45.117" v="13"/>
          <ac:graphicFrameMkLst>
            <pc:docMk/>
            <pc:sldMk cId="2515347011" sldId="498"/>
            <ac:graphicFrameMk id="3" creationId="{E34A398A-95FA-4588-CF07-31CADB79FF42}"/>
          </ac:graphicFrameMkLst>
        </pc:graphicFrameChg>
      </pc:sldChg>
      <pc:sldChg chg="delSp">
        <pc:chgData name="Minisini Laura" userId="S::lauramel.minisini@hes-so.ch::6a343ce9-5bf0-407a-b452-062400bfedb7" providerId="AD" clId="Web-{B08C78E3-11A0-42B9-9B13-559F6A540A2A}" dt="2022-04-29T11:51:47.382" v="14"/>
        <pc:sldMkLst>
          <pc:docMk/>
          <pc:sldMk cId="2085644886" sldId="499"/>
        </pc:sldMkLst>
        <pc:graphicFrameChg chg="del">
          <ac:chgData name="Minisini Laura" userId="S::lauramel.minisini@hes-so.ch::6a343ce9-5bf0-407a-b452-062400bfedb7" providerId="AD" clId="Web-{B08C78E3-11A0-42B9-9B13-559F6A540A2A}" dt="2022-04-29T11:51:47.382" v="14"/>
          <ac:graphicFrameMkLst>
            <pc:docMk/>
            <pc:sldMk cId="2085644886" sldId="499"/>
            <ac:graphicFrameMk id="5" creationId="{7BDEEC76-8037-0C1F-62D6-984973EE47B7}"/>
          </ac:graphicFrameMkLst>
        </pc:graphicFrameChg>
      </pc:sldChg>
      <pc:sldChg chg="delSp">
        <pc:chgData name="Minisini Laura" userId="S::lauramel.minisini@hes-so.ch::6a343ce9-5bf0-407a-b452-062400bfedb7" providerId="AD" clId="Web-{B08C78E3-11A0-42B9-9B13-559F6A540A2A}" dt="2022-04-29T11:52:42.290" v="31"/>
        <pc:sldMkLst>
          <pc:docMk/>
          <pc:sldMk cId="4109997941" sldId="500"/>
        </pc:sldMkLst>
        <pc:graphicFrameChg chg="del">
          <ac:chgData name="Minisini Laura" userId="S::lauramel.minisini@hes-so.ch::6a343ce9-5bf0-407a-b452-062400bfedb7" providerId="AD" clId="Web-{B08C78E3-11A0-42B9-9B13-559F6A540A2A}" dt="2022-04-29T11:52:42.290" v="31"/>
          <ac:graphicFrameMkLst>
            <pc:docMk/>
            <pc:sldMk cId="4109997941" sldId="500"/>
            <ac:graphicFrameMk id="6" creationId="{C57E6778-AF83-A46A-7E92-0CD34B54B45C}"/>
          </ac:graphicFrameMkLst>
        </pc:graphicFrameChg>
      </pc:sldChg>
      <pc:sldChg chg="delSp">
        <pc:chgData name="Minisini Laura" userId="S::lauramel.minisini@hes-so.ch::6a343ce9-5bf0-407a-b452-062400bfedb7" providerId="AD" clId="Web-{B08C78E3-11A0-42B9-9B13-559F6A540A2A}" dt="2022-04-29T11:52:46.118" v="33"/>
        <pc:sldMkLst>
          <pc:docMk/>
          <pc:sldMk cId="3683287592" sldId="501"/>
        </pc:sldMkLst>
        <pc:graphicFrameChg chg="del">
          <ac:chgData name="Minisini Laura" userId="S::lauramel.minisini@hes-so.ch::6a343ce9-5bf0-407a-b452-062400bfedb7" providerId="AD" clId="Web-{B08C78E3-11A0-42B9-9B13-559F6A540A2A}" dt="2022-04-29T11:52:46.118" v="33"/>
          <ac:graphicFrameMkLst>
            <pc:docMk/>
            <pc:sldMk cId="3683287592" sldId="501"/>
            <ac:graphicFrameMk id="3" creationId="{2D3EA45E-2C08-E1C9-097B-13D63BFFD3E2}"/>
          </ac:graphicFrameMkLst>
        </pc:graphicFrameChg>
      </pc:sldChg>
      <pc:sldChg chg="delSp">
        <pc:chgData name="Minisini Laura" userId="S::lauramel.minisini@hes-so.ch::6a343ce9-5bf0-407a-b452-062400bfedb7" providerId="AD" clId="Web-{B08C78E3-11A0-42B9-9B13-559F6A540A2A}" dt="2022-04-29T11:52:36.399" v="29"/>
        <pc:sldMkLst>
          <pc:docMk/>
          <pc:sldMk cId="2131524947" sldId="507"/>
        </pc:sldMkLst>
        <pc:graphicFrameChg chg="del">
          <ac:chgData name="Minisini Laura" userId="S::lauramel.minisini@hes-so.ch::6a343ce9-5bf0-407a-b452-062400bfedb7" providerId="AD" clId="Web-{B08C78E3-11A0-42B9-9B13-559F6A540A2A}" dt="2022-04-29T11:52:36.399" v="29"/>
          <ac:graphicFrameMkLst>
            <pc:docMk/>
            <pc:sldMk cId="2131524947" sldId="507"/>
            <ac:graphicFrameMk id="4" creationId="{5D0181AE-F8E2-9019-6FD1-C606B62699C1}"/>
          </ac:graphicFrameMkLst>
        </pc:graphicFrameChg>
      </pc:sldChg>
      <pc:sldChg chg="delSp">
        <pc:chgData name="Minisini Laura" userId="S::lauramel.minisini@hes-so.ch::6a343ce9-5bf0-407a-b452-062400bfedb7" providerId="AD" clId="Web-{B08C78E3-11A0-42B9-9B13-559F6A540A2A}" dt="2022-04-29T11:52:43.711" v="32"/>
        <pc:sldMkLst>
          <pc:docMk/>
          <pc:sldMk cId="3350713195" sldId="1037"/>
        </pc:sldMkLst>
        <pc:graphicFrameChg chg="del">
          <ac:chgData name="Minisini Laura" userId="S::lauramel.minisini@hes-so.ch::6a343ce9-5bf0-407a-b452-062400bfedb7" providerId="AD" clId="Web-{B08C78E3-11A0-42B9-9B13-559F6A540A2A}" dt="2022-04-29T11:52:43.711" v="32"/>
          <ac:graphicFrameMkLst>
            <pc:docMk/>
            <pc:sldMk cId="3350713195" sldId="1037"/>
            <ac:graphicFrameMk id="5" creationId="{F76C4D77-197E-BAFA-DA86-408F5354F488}"/>
          </ac:graphicFrameMkLst>
        </pc:graphicFrameChg>
      </pc:sldChg>
      <pc:sldChg chg="delSp">
        <pc:chgData name="Minisini Laura" userId="S::lauramel.minisini@hes-so.ch::6a343ce9-5bf0-407a-b452-062400bfedb7" providerId="AD" clId="Web-{B08C78E3-11A0-42B9-9B13-559F6A540A2A}" dt="2022-04-29T11:52:47.680" v="34"/>
        <pc:sldMkLst>
          <pc:docMk/>
          <pc:sldMk cId="3779039017" sldId="1038"/>
        </pc:sldMkLst>
        <pc:graphicFrameChg chg="del">
          <ac:chgData name="Minisini Laura" userId="S::lauramel.minisini@hes-so.ch::6a343ce9-5bf0-407a-b452-062400bfedb7" providerId="AD" clId="Web-{B08C78E3-11A0-42B9-9B13-559F6A540A2A}" dt="2022-04-29T11:52:47.680" v="34"/>
          <ac:graphicFrameMkLst>
            <pc:docMk/>
            <pc:sldMk cId="3779039017" sldId="1038"/>
            <ac:graphicFrameMk id="5" creationId="{45A9E085-EE10-CF94-CC83-C91C1F795F88}"/>
          </ac:graphicFrameMkLst>
        </pc:graphicFrameChg>
      </pc:sldChg>
      <pc:sldChg chg="delSp">
        <pc:chgData name="Minisini Laura" userId="S::lauramel.minisini@hes-so.ch::6a343ce9-5bf0-407a-b452-062400bfedb7" providerId="AD" clId="Web-{B08C78E3-11A0-42B9-9B13-559F6A540A2A}" dt="2022-04-29T11:52:52.055" v="35"/>
        <pc:sldMkLst>
          <pc:docMk/>
          <pc:sldMk cId="4059554483" sldId="1039"/>
        </pc:sldMkLst>
        <pc:graphicFrameChg chg="del">
          <ac:chgData name="Minisini Laura" userId="S::lauramel.minisini@hes-so.ch::6a343ce9-5bf0-407a-b452-062400bfedb7" providerId="AD" clId="Web-{B08C78E3-11A0-42B9-9B13-559F6A540A2A}" dt="2022-04-29T11:52:52.055" v="35"/>
          <ac:graphicFrameMkLst>
            <pc:docMk/>
            <pc:sldMk cId="4059554483" sldId="1039"/>
            <ac:graphicFrameMk id="5" creationId="{78B941B9-B30A-07CB-D964-667F7A71B3DA}"/>
          </ac:graphicFrameMkLst>
        </pc:graphicFrameChg>
      </pc:sldChg>
      <pc:sldChg chg="delSp">
        <pc:chgData name="Minisini Laura" userId="S::lauramel.minisini@hes-so.ch::6a343ce9-5bf0-407a-b452-062400bfedb7" providerId="AD" clId="Web-{B08C78E3-11A0-42B9-9B13-559F6A540A2A}" dt="2022-04-29T11:52:56.024" v="36"/>
        <pc:sldMkLst>
          <pc:docMk/>
          <pc:sldMk cId="2138667354" sldId="1040"/>
        </pc:sldMkLst>
        <pc:graphicFrameChg chg="del">
          <ac:chgData name="Minisini Laura" userId="S::lauramel.minisini@hes-so.ch::6a343ce9-5bf0-407a-b452-062400bfedb7" providerId="AD" clId="Web-{B08C78E3-11A0-42B9-9B13-559F6A540A2A}" dt="2022-04-29T11:52:56.024" v="36"/>
          <ac:graphicFrameMkLst>
            <pc:docMk/>
            <pc:sldMk cId="2138667354" sldId="1040"/>
            <ac:graphicFrameMk id="5" creationId="{D44F3546-AB5E-0185-ECCC-A2D74436348E}"/>
          </ac:graphicFrameMkLst>
        </pc:graphicFrameChg>
      </pc:sldChg>
      <pc:sldChg chg="delSp">
        <pc:chgData name="Minisini Laura" userId="S::lauramel.minisini@hes-so.ch::6a343ce9-5bf0-407a-b452-062400bfedb7" providerId="AD" clId="Web-{B08C78E3-11A0-42B9-9B13-559F6A540A2A}" dt="2022-04-29T11:52:58.040" v="37"/>
        <pc:sldMkLst>
          <pc:docMk/>
          <pc:sldMk cId="4043473902" sldId="1041"/>
        </pc:sldMkLst>
        <pc:graphicFrameChg chg="del">
          <ac:chgData name="Minisini Laura" userId="S::lauramel.minisini@hes-so.ch::6a343ce9-5bf0-407a-b452-062400bfedb7" providerId="AD" clId="Web-{B08C78E3-11A0-42B9-9B13-559F6A540A2A}" dt="2022-04-29T11:52:58.040" v="37"/>
          <ac:graphicFrameMkLst>
            <pc:docMk/>
            <pc:sldMk cId="4043473902" sldId="1041"/>
            <ac:graphicFrameMk id="5" creationId="{D9C79C52-9117-A485-921F-27DEBE83EA2D}"/>
          </ac:graphicFrameMkLst>
        </pc:graphicFrameChg>
      </pc:sldChg>
      <pc:sldChg chg="delSp">
        <pc:chgData name="Minisini Laura" userId="S::lauramel.minisini@hes-so.ch::6a343ce9-5bf0-407a-b452-062400bfedb7" providerId="AD" clId="Web-{B08C78E3-11A0-42B9-9B13-559F6A540A2A}" dt="2022-04-29T11:52:59.587" v="38"/>
        <pc:sldMkLst>
          <pc:docMk/>
          <pc:sldMk cId="3786134179" sldId="1042"/>
        </pc:sldMkLst>
        <pc:graphicFrameChg chg="del">
          <ac:chgData name="Minisini Laura" userId="S::lauramel.minisini@hes-so.ch::6a343ce9-5bf0-407a-b452-062400bfedb7" providerId="AD" clId="Web-{B08C78E3-11A0-42B9-9B13-559F6A540A2A}" dt="2022-04-29T11:52:59.587" v="38"/>
          <ac:graphicFrameMkLst>
            <pc:docMk/>
            <pc:sldMk cId="3786134179" sldId="1042"/>
            <ac:graphicFrameMk id="5" creationId="{07D00939-577A-D290-038B-A6B885783B50}"/>
          </ac:graphicFrameMkLst>
        </pc:graphicFrameChg>
      </pc:sldChg>
      <pc:sldChg chg="delSp">
        <pc:chgData name="Minisini Laura" userId="S::lauramel.minisini@hes-so.ch::6a343ce9-5bf0-407a-b452-062400bfedb7" providerId="AD" clId="Web-{B08C78E3-11A0-42B9-9B13-559F6A540A2A}" dt="2022-04-29T11:53:05.431" v="41"/>
        <pc:sldMkLst>
          <pc:docMk/>
          <pc:sldMk cId="1693745255" sldId="1043"/>
        </pc:sldMkLst>
        <pc:graphicFrameChg chg="del">
          <ac:chgData name="Minisini Laura" userId="S::lauramel.minisini@hes-so.ch::6a343ce9-5bf0-407a-b452-062400bfedb7" providerId="AD" clId="Web-{B08C78E3-11A0-42B9-9B13-559F6A540A2A}" dt="2022-04-29T11:53:05.431" v="41"/>
          <ac:graphicFrameMkLst>
            <pc:docMk/>
            <pc:sldMk cId="1693745255" sldId="1043"/>
            <ac:graphicFrameMk id="6" creationId="{4950C6D4-2297-61DE-53E8-9EFA280154DA}"/>
          </ac:graphicFrameMkLst>
        </pc:graphicFrameChg>
      </pc:sldChg>
      <pc:sldChg chg="delSp modSp">
        <pc:chgData name="Minisini Laura" userId="S::lauramel.minisini@hes-so.ch::6a343ce9-5bf0-407a-b452-062400bfedb7" providerId="AD" clId="Web-{B08C78E3-11A0-42B9-9B13-559F6A540A2A}" dt="2022-04-29T11:51:43.242" v="12"/>
        <pc:sldMkLst>
          <pc:docMk/>
          <pc:sldMk cId="1434229871" sldId="1049"/>
        </pc:sldMkLst>
        <pc:graphicFrameChg chg="del mod modGraphic">
          <ac:chgData name="Minisini Laura" userId="S::lauramel.minisini@hes-so.ch::6a343ce9-5bf0-407a-b452-062400bfedb7" providerId="AD" clId="Web-{B08C78E3-11A0-42B9-9B13-559F6A540A2A}" dt="2022-04-29T11:51:43.242" v="12"/>
          <ac:graphicFrameMkLst>
            <pc:docMk/>
            <pc:sldMk cId="1434229871" sldId="1049"/>
            <ac:graphicFrameMk id="5" creationId="{8A941F14-9B0A-F466-281A-C431E75FC4E7}"/>
          </ac:graphicFrameMkLst>
        </pc:graphicFrameChg>
      </pc:sldChg>
      <pc:sldChg chg="delSp">
        <pc:chgData name="Minisini Laura" userId="S::lauramel.minisini@hes-so.ch::6a343ce9-5bf0-407a-b452-062400bfedb7" providerId="AD" clId="Web-{B08C78E3-11A0-42B9-9B13-559F6A540A2A}" dt="2022-04-29T11:52:40.524" v="30"/>
        <pc:sldMkLst>
          <pc:docMk/>
          <pc:sldMk cId="4266668166" sldId="1050"/>
        </pc:sldMkLst>
        <pc:graphicFrameChg chg="del">
          <ac:chgData name="Minisini Laura" userId="S::lauramel.minisini@hes-so.ch::6a343ce9-5bf0-407a-b452-062400bfedb7" providerId="AD" clId="Web-{B08C78E3-11A0-42B9-9B13-559F6A540A2A}" dt="2022-04-29T11:52:40.524" v="30"/>
          <ac:graphicFrameMkLst>
            <pc:docMk/>
            <pc:sldMk cId="4266668166" sldId="1050"/>
            <ac:graphicFrameMk id="4" creationId="{5D0181AE-F8E2-9019-6FD1-C606B62699C1}"/>
          </ac:graphicFrameMkLst>
        </pc:graphicFrameChg>
      </pc:sldChg>
      <pc:sldChg chg="modSp add">
        <pc:chgData name="Minisini Laura" userId="S::lauramel.minisini@hes-so.ch::6a343ce9-5bf0-407a-b452-062400bfedb7" providerId="AD" clId="Web-{B08C78E3-11A0-42B9-9B13-559F6A540A2A}" dt="2022-04-29T11:54:30.463" v="86" actId="20577"/>
        <pc:sldMkLst>
          <pc:docMk/>
          <pc:sldMk cId="3760571433" sldId="1051"/>
        </pc:sldMkLst>
        <pc:spChg chg="mod">
          <ac:chgData name="Minisini Laura" userId="S::lauramel.minisini@hes-so.ch::6a343ce9-5bf0-407a-b452-062400bfedb7" providerId="AD" clId="Web-{B08C78E3-11A0-42B9-9B13-559F6A540A2A}" dt="2022-04-29T11:54:30.463" v="86" actId="20577"/>
          <ac:spMkLst>
            <pc:docMk/>
            <pc:sldMk cId="3760571433" sldId="1051"/>
            <ac:spMk id="2" creationId="{F4A1644B-90F7-C745-903B-D808C071CFEB}"/>
          </ac:spMkLst>
        </pc:spChg>
      </pc:sldChg>
      <pc:sldChg chg="modSp add">
        <pc:chgData name="Minisini Laura" userId="S::lauramel.minisini@hes-so.ch::6a343ce9-5bf0-407a-b452-062400bfedb7" providerId="AD" clId="Web-{B08C78E3-11A0-42B9-9B13-559F6A540A2A}" dt="2022-04-29T11:54:53.307" v="97" actId="20577"/>
        <pc:sldMkLst>
          <pc:docMk/>
          <pc:sldMk cId="2298112466" sldId="1052"/>
        </pc:sldMkLst>
        <pc:spChg chg="mod">
          <ac:chgData name="Minisini Laura" userId="S::lauramel.minisini@hes-so.ch::6a343ce9-5bf0-407a-b452-062400bfedb7" providerId="AD" clId="Web-{B08C78E3-11A0-42B9-9B13-559F6A540A2A}" dt="2022-04-29T11:54:53.307" v="97" actId="20577"/>
          <ac:spMkLst>
            <pc:docMk/>
            <pc:sldMk cId="2298112466" sldId="1052"/>
            <ac:spMk id="2" creationId="{71ECF73D-EECB-014D-B612-B8778E79A144}"/>
          </ac:spMkLst>
        </pc:spChg>
      </pc:sldChg>
      <pc:sldChg chg="modSp add ord">
        <pc:chgData name="Minisini Laura" userId="S::lauramel.minisini@hes-so.ch::6a343ce9-5bf0-407a-b452-062400bfedb7" providerId="AD" clId="Web-{B08C78E3-11A0-42B9-9B13-559F6A540A2A}" dt="2022-04-29T11:55:45.621" v="119" actId="20577"/>
        <pc:sldMkLst>
          <pc:docMk/>
          <pc:sldMk cId="187416942" sldId="1053"/>
        </pc:sldMkLst>
        <pc:spChg chg="mod">
          <ac:chgData name="Minisini Laura" userId="S::lauramel.minisini@hes-so.ch::6a343ce9-5bf0-407a-b452-062400bfedb7" providerId="AD" clId="Web-{B08C78E3-11A0-42B9-9B13-559F6A540A2A}" dt="2022-04-29T11:55:45.621" v="119" actId="20577"/>
          <ac:spMkLst>
            <pc:docMk/>
            <pc:sldMk cId="187416942" sldId="1053"/>
            <ac:spMk id="2" creationId="{CB67E928-F141-8241-ADE4-D6FE3C980C9E}"/>
          </ac:spMkLst>
        </pc:spChg>
      </pc:sldChg>
      <pc:sldChg chg="modSp add">
        <pc:chgData name="Minisini Laura" userId="S::lauramel.minisini@hes-so.ch::6a343ce9-5bf0-407a-b452-062400bfedb7" providerId="AD" clId="Web-{B08C78E3-11A0-42B9-9B13-559F6A540A2A}" dt="2022-04-29T11:57:00.669" v="149" actId="20577"/>
        <pc:sldMkLst>
          <pc:docMk/>
          <pc:sldMk cId="2330306585" sldId="1054"/>
        </pc:sldMkLst>
        <pc:spChg chg="mod">
          <ac:chgData name="Minisini Laura" userId="S::lauramel.minisini@hes-so.ch::6a343ce9-5bf0-407a-b452-062400bfedb7" providerId="AD" clId="Web-{B08C78E3-11A0-42B9-9B13-559F6A540A2A}" dt="2022-04-29T11:57:00.669" v="149" actId="20577"/>
          <ac:spMkLst>
            <pc:docMk/>
            <pc:sldMk cId="2330306585" sldId="1054"/>
            <ac:spMk id="2" creationId="{73AF9626-101C-664D-A015-B09833628379}"/>
          </ac:spMkLst>
        </pc:spChg>
      </pc:sldChg>
      <pc:sldChg chg="modSp add">
        <pc:chgData name="Minisini Laura" userId="S::lauramel.minisini@hes-so.ch::6a343ce9-5bf0-407a-b452-062400bfedb7" providerId="AD" clId="Web-{B08C78E3-11A0-42B9-9B13-559F6A540A2A}" dt="2022-04-29T11:57:42.904" v="182" actId="20577"/>
        <pc:sldMkLst>
          <pc:docMk/>
          <pc:sldMk cId="1605459955" sldId="1055"/>
        </pc:sldMkLst>
        <pc:spChg chg="mod">
          <ac:chgData name="Minisini Laura" userId="S::lauramel.minisini@hes-so.ch::6a343ce9-5bf0-407a-b452-062400bfedb7" providerId="AD" clId="Web-{B08C78E3-11A0-42B9-9B13-559F6A540A2A}" dt="2022-04-29T11:57:42.904" v="182" actId="20577"/>
          <ac:spMkLst>
            <pc:docMk/>
            <pc:sldMk cId="1605459955" sldId="1055"/>
            <ac:spMk id="2" creationId="{FE455682-044F-F645-88A5-8F844BEC7BE3}"/>
          </ac:spMkLst>
        </pc:spChg>
      </pc:sldChg>
      <pc:sldChg chg="modSp add">
        <pc:chgData name="Minisini Laura" userId="S::lauramel.minisini@hes-so.ch::6a343ce9-5bf0-407a-b452-062400bfedb7" providerId="AD" clId="Web-{B08C78E3-11A0-42B9-9B13-559F6A540A2A}" dt="2022-04-29T11:58:23.076" v="188" actId="20577"/>
        <pc:sldMkLst>
          <pc:docMk/>
          <pc:sldMk cId="3403752423" sldId="1056"/>
        </pc:sldMkLst>
        <pc:spChg chg="mod">
          <ac:chgData name="Minisini Laura" userId="S::lauramel.minisini@hes-so.ch::6a343ce9-5bf0-407a-b452-062400bfedb7" providerId="AD" clId="Web-{B08C78E3-11A0-42B9-9B13-559F6A540A2A}" dt="2022-04-29T11:58:23.076" v="188" actId="20577"/>
          <ac:spMkLst>
            <pc:docMk/>
            <pc:sldMk cId="3403752423" sldId="1056"/>
            <ac:spMk id="2" creationId="{F4A1644B-90F7-C745-903B-D808C071CFEB}"/>
          </ac:spMkLst>
        </pc:spChg>
      </pc:sldChg>
      <pc:sldChg chg="modSp add ord">
        <pc:chgData name="Minisini Laura" userId="S::lauramel.minisini@hes-so.ch::6a343ce9-5bf0-407a-b452-062400bfedb7" providerId="AD" clId="Web-{B08C78E3-11A0-42B9-9B13-559F6A540A2A}" dt="2022-04-29T11:58:46.545" v="200" actId="20577"/>
        <pc:sldMkLst>
          <pc:docMk/>
          <pc:sldMk cId="3362569140" sldId="1057"/>
        </pc:sldMkLst>
        <pc:spChg chg="mod">
          <ac:chgData name="Minisini Laura" userId="S::lauramel.minisini@hes-so.ch::6a343ce9-5bf0-407a-b452-062400bfedb7" providerId="AD" clId="Web-{B08C78E3-11A0-42B9-9B13-559F6A540A2A}" dt="2022-04-29T11:58:46.545" v="200" actId="20577"/>
          <ac:spMkLst>
            <pc:docMk/>
            <pc:sldMk cId="3362569140" sldId="1057"/>
            <ac:spMk id="2" creationId="{71ECF73D-EECB-014D-B612-B8778E79A144}"/>
          </ac:spMkLst>
        </pc:spChg>
      </pc:sldChg>
      <pc:sldChg chg="modSp add replId">
        <pc:chgData name="Minisini Laura" userId="S::lauramel.minisini@hes-so.ch::6a343ce9-5bf0-407a-b452-062400bfedb7" providerId="AD" clId="Web-{B08C78E3-11A0-42B9-9B13-559F6A540A2A}" dt="2022-04-29T11:59:04.905" v="209" actId="20577"/>
        <pc:sldMkLst>
          <pc:docMk/>
          <pc:sldMk cId="74553942" sldId="1058"/>
        </pc:sldMkLst>
        <pc:spChg chg="mod">
          <ac:chgData name="Minisini Laura" userId="S::lauramel.minisini@hes-so.ch::6a343ce9-5bf0-407a-b452-062400bfedb7" providerId="AD" clId="Web-{B08C78E3-11A0-42B9-9B13-559F6A540A2A}" dt="2022-04-29T11:59:04.905" v="209" actId="20577"/>
          <ac:spMkLst>
            <pc:docMk/>
            <pc:sldMk cId="74553942" sldId="1058"/>
            <ac:spMk id="2" creationId="{CB67E928-F141-8241-ADE4-D6FE3C980C9E}"/>
          </ac:spMkLst>
        </pc:spChg>
      </pc:sldChg>
      <pc:sldMasterChg chg="add addSldLayout">
        <pc:chgData name="Minisini Laura" userId="S::lauramel.minisini@hes-so.ch::6a343ce9-5bf0-407a-b452-062400bfedb7" providerId="AD" clId="Web-{B08C78E3-11A0-42B9-9B13-559F6A540A2A}" dt="2022-04-29T11:54:17.057" v="63"/>
        <pc:sldMasterMkLst>
          <pc:docMk/>
          <pc:sldMasterMk cId="2747871158" sldId="2147483665"/>
        </pc:sldMasterMkLst>
        <pc:sldLayoutChg chg="add">
          <pc:chgData name="Minisini Laura" userId="S::lauramel.minisini@hes-so.ch::6a343ce9-5bf0-407a-b452-062400bfedb7" providerId="AD" clId="Web-{B08C78E3-11A0-42B9-9B13-559F6A540A2A}" dt="2022-04-29T11:54:17.057" v="63"/>
          <pc:sldLayoutMkLst>
            <pc:docMk/>
            <pc:sldMasterMk cId="2747871158" sldId="2147483665"/>
            <pc:sldLayoutMk cId="3665687636" sldId="2147483664"/>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1066749850" sldId="2147483666"/>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212693355" sldId="2147483667"/>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543260647" sldId="2147483668"/>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3473015307" sldId="2147483669"/>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2183354478" sldId="2147483670"/>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3376277968" sldId="2147483671"/>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4073864540" sldId="2147483672"/>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3473285392" sldId="2147483673"/>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1344579879" sldId="2147483674"/>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230404510" sldId="2147483675"/>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2177943737" sldId="2147483677"/>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1501729223" sldId="2147483678"/>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2364657200" sldId="2147483679"/>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3894496583" sldId="2147483680"/>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4216590418" sldId="2147483680"/>
          </pc:sldLayoutMkLst>
        </pc:sldLayoutChg>
        <pc:sldLayoutChg chg="add">
          <pc:chgData name="Minisini Laura" userId="S::lauramel.minisini@hes-so.ch::6a343ce9-5bf0-407a-b452-062400bfedb7" providerId="AD" clId="Web-{B08C78E3-11A0-42B9-9B13-559F6A540A2A}" dt="2022-04-29T11:54:17.057" v="63"/>
          <pc:sldLayoutMkLst>
            <pc:docMk/>
            <pc:sldMasterMk cId="2747871158" sldId="2147483665"/>
            <pc:sldLayoutMk cId="3554828940" sldId="2147483681"/>
          </pc:sldLayoutMkLst>
        </pc:sldLayoutChg>
      </pc:sldMasterChg>
    </pc:docChg>
  </pc:docChgLst>
  <pc:docChgLst>
    <pc:chgData name="Mastelic Joëlle" userId="S::joelle.mastelic@hes-so.ch::9f902778-7045-4f43-81d1-b4c95782cfae" providerId="AD" clId="Web-{AB3B8F05-15DD-4442-9F83-2E971DE7D26C}"/>
    <pc:docChg chg="addSld delSld modSld">
      <pc:chgData name="Mastelic Joëlle" userId="S::joelle.mastelic@hes-so.ch::9f902778-7045-4f43-81d1-b4c95782cfae" providerId="AD" clId="Web-{AB3B8F05-15DD-4442-9F83-2E971DE7D26C}" dt="2021-11-25T11:36:21.745" v="40"/>
      <pc:docMkLst>
        <pc:docMk/>
      </pc:docMkLst>
      <pc:sldChg chg="modSp">
        <pc:chgData name="Mastelic Joëlle" userId="S::joelle.mastelic@hes-so.ch::9f902778-7045-4f43-81d1-b4c95782cfae" providerId="AD" clId="Web-{AB3B8F05-15DD-4442-9F83-2E971DE7D26C}" dt="2021-11-25T11:34:57.494" v="35" actId="20577"/>
        <pc:sldMkLst>
          <pc:docMk/>
          <pc:sldMk cId="1061332095" sldId="436"/>
        </pc:sldMkLst>
        <pc:spChg chg="mod">
          <ac:chgData name="Mastelic Joëlle" userId="S::joelle.mastelic@hes-so.ch::9f902778-7045-4f43-81d1-b4c95782cfae" providerId="AD" clId="Web-{AB3B8F05-15DD-4442-9F83-2E971DE7D26C}" dt="2021-11-25T11:34:57.494" v="35" actId="20577"/>
          <ac:spMkLst>
            <pc:docMk/>
            <pc:sldMk cId="1061332095" sldId="436"/>
            <ac:spMk id="17" creationId="{F725EFCD-BCFF-AB49-9A3D-F8693049604C}"/>
          </ac:spMkLst>
        </pc:spChg>
      </pc:sldChg>
      <pc:sldChg chg="addSp delSp modSp">
        <pc:chgData name="Mastelic Joëlle" userId="S::joelle.mastelic@hes-so.ch::9f902778-7045-4f43-81d1-b4c95782cfae" providerId="AD" clId="Web-{AB3B8F05-15DD-4442-9F83-2E971DE7D26C}" dt="2021-11-25T11:36:21.745" v="40"/>
        <pc:sldMkLst>
          <pc:docMk/>
          <pc:sldMk cId="1338653177" sldId="442"/>
        </pc:sldMkLst>
        <pc:spChg chg="mod">
          <ac:chgData name="Mastelic Joëlle" userId="S::joelle.mastelic@hes-so.ch::9f902778-7045-4f43-81d1-b4c95782cfae" providerId="AD" clId="Web-{AB3B8F05-15DD-4442-9F83-2E971DE7D26C}" dt="2021-11-25T11:36:21.745" v="40"/>
          <ac:spMkLst>
            <pc:docMk/>
            <pc:sldMk cId="1338653177" sldId="442"/>
            <ac:spMk id="3" creationId="{761F1E17-601C-412E-B401-9AA0258E5DEB}"/>
          </ac:spMkLst>
        </pc:spChg>
        <pc:spChg chg="add del mod">
          <ac:chgData name="Mastelic Joëlle" userId="S::joelle.mastelic@hes-so.ch::9f902778-7045-4f43-81d1-b4c95782cfae" providerId="AD" clId="Web-{AB3B8F05-15DD-4442-9F83-2E971DE7D26C}" dt="2021-11-25T11:36:21.745" v="40"/>
          <ac:spMkLst>
            <pc:docMk/>
            <pc:sldMk cId="1338653177" sldId="442"/>
            <ac:spMk id="4" creationId="{94025DDF-F3C1-4D17-A5EA-6B935D16A6F2}"/>
          </ac:spMkLst>
        </pc:spChg>
        <pc:graphicFrameChg chg="add del">
          <ac:chgData name="Mastelic Joëlle" userId="S::joelle.mastelic@hes-so.ch::9f902778-7045-4f43-81d1-b4c95782cfae" providerId="AD" clId="Web-{AB3B8F05-15DD-4442-9F83-2E971DE7D26C}" dt="2021-11-25T11:36:21.745" v="40"/>
          <ac:graphicFrameMkLst>
            <pc:docMk/>
            <pc:sldMk cId="1338653177" sldId="442"/>
            <ac:graphicFrameMk id="11" creationId="{F521B206-6B2B-4429-86CF-0FBFF71C4A22}"/>
          </ac:graphicFrameMkLst>
        </pc:graphicFrameChg>
      </pc:sldChg>
      <pc:sldChg chg="addSp delSp modSp add mod replId setBg">
        <pc:chgData name="Mastelic Joëlle" userId="S::joelle.mastelic@hes-so.ch::9f902778-7045-4f43-81d1-b4c95782cfae" providerId="AD" clId="Web-{AB3B8F05-15DD-4442-9F83-2E971DE7D26C}" dt="2021-11-25T11:32:57.055" v="10"/>
        <pc:sldMkLst>
          <pc:docMk/>
          <pc:sldMk cId="750103737" sldId="446"/>
        </pc:sldMkLst>
        <pc:spChg chg="del">
          <ac:chgData name="Mastelic Joëlle" userId="S::joelle.mastelic@hes-so.ch::9f902778-7045-4f43-81d1-b4c95782cfae" providerId="AD" clId="Web-{AB3B8F05-15DD-4442-9F83-2E971DE7D26C}" dt="2021-11-25T11:31:04.241" v="4"/>
          <ac:spMkLst>
            <pc:docMk/>
            <pc:sldMk cId="750103737" sldId="446"/>
            <ac:spMk id="3" creationId="{761F1E17-601C-412E-B401-9AA0258E5DEB}"/>
          </ac:spMkLst>
        </pc:spChg>
        <pc:spChg chg="add del">
          <ac:chgData name="Mastelic Joëlle" userId="S::joelle.mastelic@hes-so.ch::9f902778-7045-4f43-81d1-b4c95782cfae" providerId="AD" clId="Web-{AB3B8F05-15DD-4442-9F83-2E971DE7D26C}" dt="2021-11-25T11:32:57.055" v="10"/>
          <ac:spMkLst>
            <pc:docMk/>
            <pc:sldMk cId="750103737" sldId="446"/>
            <ac:spMk id="9" creationId="{42A4FC2C-047E-45A5-965D-8E1E3BF09BC6}"/>
          </ac:spMkLst>
        </pc:spChg>
        <pc:picChg chg="del">
          <ac:chgData name="Mastelic Joëlle" userId="S::joelle.mastelic@hes-so.ch::9f902778-7045-4f43-81d1-b4c95782cfae" providerId="AD" clId="Web-{AB3B8F05-15DD-4442-9F83-2E971DE7D26C}" dt="2021-11-25T11:30:38.959" v="1"/>
          <ac:picMkLst>
            <pc:docMk/>
            <pc:sldMk cId="750103737" sldId="446"/>
            <ac:picMk id="2" creationId="{78511521-4C84-440B-B50D-88431D058E34}"/>
          </ac:picMkLst>
        </pc:picChg>
        <pc:picChg chg="add mod">
          <ac:chgData name="Mastelic Joëlle" userId="S::joelle.mastelic@hes-so.ch::9f902778-7045-4f43-81d1-b4c95782cfae" providerId="AD" clId="Web-{AB3B8F05-15DD-4442-9F83-2E971DE7D26C}" dt="2021-11-25T11:32:57.055" v="10"/>
          <ac:picMkLst>
            <pc:docMk/>
            <pc:sldMk cId="750103737" sldId="446"/>
            <ac:picMk id="4" creationId="{24A6A5A7-81D9-4D47-A4EC-369A3055D936}"/>
          </ac:picMkLst>
        </pc:picChg>
      </pc:sldChg>
      <pc:sldChg chg="addSp modSp new mod setBg">
        <pc:chgData name="Mastelic Joëlle" userId="S::joelle.mastelic@hes-so.ch::9f902778-7045-4f43-81d1-b4c95782cfae" providerId="AD" clId="Web-{AB3B8F05-15DD-4442-9F83-2E971DE7D26C}" dt="2021-11-25T11:33:35.977" v="14"/>
        <pc:sldMkLst>
          <pc:docMk/>
          <pc:sldMk cId="975595869" sldId="447"/>
        </pc:sldMkLst>
        <pc:spChg chg="add">
          <ac:chgData name="Mastelic Joëlle" userId="S::joelle.mastelic@hes-so.ch::9f902778-7045-4f43-81d1-b4c95782cfae" providerId="AD" clId="Web-{AB3B8F05-15DD-4442-9F83-2E971DE7D26C}" dt="2021-11-25T11:33:35.977" v="14"/>
          <ac:spMkLst>
            <pc:docMk/>
            <pc:sldMk cId="975595869" sldId="447"/>
            <ac:spMk id="7" creationId="{42A4FC2C-047E-45A5-965D-8E1E3BF09BC6}"/>
          </ac:spMkLst>
        </pc:spChg>
        <pc:picChg chg="add mod">
          <ac:chgData name="Mastelic Joëlle" userId="S::joelle.mastelic@hes-so.ch::9f902778-7045-4f43-81d1-b4c95782cfae" providerId="AD" clId="Web-{AB3B8F05-15DD-4442-9F83-2E971DE7D26C}" dt="2021-11-25T11:33:35.977" v="14"/>
          <ac:picMkLst>
            <pc:docMk/>
            <pc:sldMk cId="975595869" sldId="447"/>
            <ac:picMk id="2" creationId="{AB75B9F9-3E8F-428D-951E-71EE7BDF283F}"/>
          </ac:picMkLst>
        </pc:picChg>
      </pc:sldChg>
      <pc:sldChg chg="add del replId">
        <pc:chgData name="Mastelic Joëlle" userId="S::joelle.mastelic@hes-so.ch::9f902778-7045-4f43-81d1-b4c95782cfae" providerId="AD" clId="Web-{AB3B8F05-15DD-4442-9F83-2E971DE7D26C}" dt="2021-11-25T11:30:43.225" v="3"/>
        <pc:sldMkLst>
          <pc:docMk/>
          <pc:sldMk cId="1557377299" sldId="447"/>
        </pc:sldMkLst>
      </pc:sldChg>
    </pc:docChg>
  </pc:docChgLst>
  <pc:docChgLst>
    <pc:chgData name="Mastelic Joëlle" userId="S::joelle.mastelic@hes-so.ch::9f902778-7045-4f43-81d1-b4c95782cfae" providerId="AD" clId="Web-{6B840507-BF2C-1C38-8B52-D946D9D8E51A}"/>
    <pc:docChg chg="modSld">
      <pc:chgData name="Mastelic Joëlle" userId="S::joelle.mastelic@hes-so.ch::9f902778-7045-4f43-81d1-b4c95782cfae" providerId="AD" clId="Web-{6B840507-BF2C-1C38-8B52-D946D9D8E51A}" dt="2021-06-22T14:46:31.889" v="87" actId="20577"/>
      <pc:docMkLst>
        <pc:docMk/>
      </pc:docMkLst>
      <pc:sldChg chg="modSp">
        <pc:chgData name="Mastelic Joëlle" userId="S::joelle.mastelic@hes-so.ch::9f902778-7045-4f43-81d1-b4c95782cfae" providerId="AD" clId="Web-{6B840507-BF2C-1C38-8B52-D946D9D8E51A}" dt="2021-06-22T14:44:40.357" v="22" actId="20577"/>
        <pc:sldMkLst>
          <pc:docMk/>
          <pc:sldMk cId="4208663009" sldId="399"/>
        </pc:sldMkLst>
        <pc:spChg chg="mod">
          <ac:chgData name="Mastelic Joëlle" userId="S::joelle.mastelic@hes-so.ch::9f902778-7045-4f43-81d1-b4c95782cfae" providerId="AD" clId="Web-{6B840507-BF2C-1C38-8B52-D946D9D8E51A}" dt="2021-06-22T14:44:40.357" v="22" actId="20577"/>
          <ac:spMkLst>
            <pc:docMk/>
            <pc:sldMk cId="4208663009" sldId="399"/>
            <ac:spMk id="63" creationId="{77B66CCA-EC00-0744-9312-D701B9E5655A}"/>
          </ac:spMkLst>
        </pc:spChg>
      </pc:sldChg>
      <pc:sldChg chg="modSp">
        <pc:chgData name="Mastelic Joëlle" userId="S::joelle.mastelic@hes-so.ch::9f902778-7045-4f43-81d1-b4c95782cfae" providerId="AD" clId="Web-{6B840507-BF2C-1C38-8B52-D946D9D8E51A}" dt="2021-06-22T14:45:11.029" v="28" actId="20577"/>
        <pc:sldMkLst>
          <pc:docMk/>
          <pc:sldMk cId="1594741906" sldId="414"/>
        </pc:sldMkLst>
        <pc:spChg chg="mod">
          <ac:chgData name="Mastelic Joëlle" userId="S::joelle.mastelic@hes-so.ch::9f902778-7045-4f43-81d1-b4c95782cfae" providerId="AD" clId="Web-{6B840507-BF2C-1C38-8B52-D946D9D8E51A}" dt="2021-06-22T14:44:58.591" v="23" actId="20577"/>
          <ac:spMkLst>
            <pc:docMk/>
            <pc:sldMk cId="1594741906" sldId="414"/>
            <ac:spMk id="8" creationId="{00000000-0000-0000-0000-000000000000}"/>
          </ac:spMkLst>
        </pc:spChg>
        <pc:spChg chg="mod">
          <ac:chgData name="Mastelic Joëlle" userId="S::joelle.mastelic@hes-so.ch::9f902778-7045-4f43-81d1-b4c95782cfae" providerId="AD" clId="Web-{6B840507-BF2C-1C38-8B52-D946D9D8E51A}" dt="2021-06-22T14:45:11.029" v="28" actId="20577"/>
          <ac:spMkLst>
            <pc:docMk/>
            <pc:sldMk cId="1594741906" sldId="414"/>
            <ac:spMk id="50" creationId="{81DADF90-8ED7-C447-BB49-4F020D7B3C65}"/>
          </ac:spMkLst>
        </pc:spChg>
      </pc:sldChg>
      <pc:sldChg chg="modSp">
        <pc:chgData name="Mastelic Joëlle" userId="S::joelle.mastelic@hes-so.ch::9f902778-7045-4f43-81d1-b4c95782cfae" providerId="AD" clId="Web-{6B840507-BF2C-1C38-8B52-D946D9D8E51A}" dt="2021-06-22T14:43:57.216" v="4" actId="20577"/>
        <pc:sldMkLst>
          <pc:docMk/>
          <pc:sldMk cId="942400864" sldId="429"/>
        </pc:sldMkLst>
        <pc:spChg chg="mod">
          <ac:chgData name="Mastelic Joëlle" userId="S::joelle.mastelic@hes-so.ch::9f902778-7045-4f43-81d1-b4c95782cfae" providerId="AD" clId="Web-{6B840507-BF2C-1C38-8B52-D946D9D8E51A}" dt="2021-06-22T14:43:57.216" v="4" actId="20577"/>
          <ac:spMkLst>
            <pc:docMk/>
            <pc:sldMk cId="942400864" sldId="429"/>
            <ac:spMk id="16" creationId="{0C1F978E-6440-AE4C-87BC-0D4EAD7A939D}"/>
          </ac:spMkLst>
        </pc:spChg>
        <pc:spChg chg="mod">
          <ac:chgData name="Mastelic Joëlle" userId="S::joelle.mastelic@hes-so.ch::9f902778-7045-4f43-81d1-b4c95782cfae" providerId="AD" clId="Web-{6B840507-BF2C-1C38-8B52-D946D9D8E51A}" dt="2021-06-22T14:43:56.982" v="2" actId="20577"/>
          <ac:spMkLst>
            <pc:docMk/>
            <pc:sldMk cId="942400864" sldId="429"/>
            <ac:spMk id="22" creationId="{00000000-0000-0000-0000-000000000000}"/>
          </ac:spMkLst>
        </pc:spChg>
      </pc:sldChg>
      <pc:sldChg chg="modSp">
        <pc:chgData name="Mastelic Joëlle" userId="S::joelle.mastelic@hes-so.ch::9f902778-7045-4f43-81d1-b4c95782cfae" providerId="AD" clId="Web-{6B840507-BF2C-1C38-8B52-D946D9D8E51A}" dt="2021-06-22T14:45:22.826" v="30" actId="20577"/>
        <pc:sldMkLst>
          <pc:docMk/>
          <pc:sldMk cId="1227394241" sldId="433"/>
        </pc:sldMkLst>
        <pc:spChg chg="mod">
          <ac:chgData name="Mastelic Joëlle" userId="S::joelle.mastelic@hes-so.ch::9f902778-7045-4f43-81d1-b4c95782cfae" providerId="AD" clId="Web-{6B840507-BF2C-1C38-8B52-D946D9D8E51A}" dt="2021-06-22T14:45:22.826" v="30" actId="20577"/>
          <ac:spMkLst>
            <pc:docMk/>
            <pc:sldMk cId="1227394241" sldId="433"/>
            <ac:spMk id="15" creationId="{605FC873-972C-4AF9-8A9C-C2AEFBAC3C2D}"/>
          </ac:spMkLst>
        </pc:spChg>
      </pc:sldChg>
      <pc:sldChg chg="modSp">
        <pc:chgData name="Mastelic Joëlle" userId="S::joelle.mastelic@hes-so.ch::9f902778-7045-4f43-81d1-b4c95782cfae" providerId="AD" clId="Web-{6B840507-BF2C-1C38-8B52-D946D9D8E51A}" dt="2021-06-22T14:46:31.889" v="87" actId="20577"/>
        <pc:sldMkLst>
          <pc:docMk/>
          <pc:sldMk cId="1482900167" sldId="434"/>
        </pc:sldMkLst>
        <pc:spChg chg="mod">
          <ac:chgData name="Mastelic Joëlle" userId="S::joelle.mastelic@hes-so.ch::9f902778-7045-4f43-81d1-b4c95782cfae" providerId="AD" clId="Web-{6B840507-BF2C-1C38-8B52-D946D9D8E51A}" dt="2021-06-22T14:45:44.295" v="39" actId="20577"/>
          <ac:spMkLst>
            <pc:docMk/>
            <pc:sldMk cId="1482900167" sldId="434"/>
            <ac:spMk id="3" creationId="{00000000-0000-0000-0000-000000000000}"/>
          </ac:spMkLst>
        </pc:spChg>
        <pc:spChg chg="mod">
          <ac:chgData name="Mastelic Joëlle" userId="S::joelle.mastelic@hes-so.ch::9f902778-7045-4f43-81d1-b4c95782cfae" providerId="AD" clId="Web-{6B840507-BF2C-1C38-8B52-D946D9D8E51A}" dt="2021-06-22T14:46:12.388" v="63" actId="20577"/>
          <ac:spMkLst>
            <pc:docMk/>
            <pc:sldMk cId="1482900167" sldId="434"/>
            <ac:spMk id="6" creationId="{2109B1A0-AE91-024C-B62A-E6FB50039EEC}"/>
          </ac:spMkLst>
        </pc:spChg>
        <pc:spChg chg="mod">
          <ac:chgData name="Mastelic Joëlle" userId="S::joelle.mastelic@hes-so.ch::9f902778-7045-4f43-81d1-b4c95782cfae" providerId="AD" clId="Web-{6B840507-BF2C-1C38-8B52-D946D9D8E51A}" dt="2021-06-22T14:46:31.889" v="87" actId="20577"/>
          <ac:spMkLst>
            <pc:docMk/>
            <pc:sldMk cId="1482900167" sldId="434"/>
            <ac:spMk id="15" creationId="{605FC873-972C-4AF9-8A9C-C2AEFBAC3C2D}"/>
          </ac:spMkLst>
        </pc:spChg>
      </pc:sldChg>
    </pc:docChg>
  </pc:docChgLst>
  <pc:docChgLst>
    <pc:chgData name="Kuonen Colm" userId="S::colm.kuonen@hes-so.ch::2076f80c-7b3f-463f-bccd-c5d8f8b26a59" providerId="AD" clId="Web-{0F020A94-62E6-408B-B348-CCF2C18D2D11}"/>
    <pc:docChg chg="delSld">
      <pc:chgData name="Kuonen Colm" userId="S::colm.kuonen@hes-so.ch::2076f80c-7b3f-463f-bccd-c5d8f8b26a59" providerId="AD" clId="Web-{0F020A94-62E6-408B-B348-CCF2C18D2D11}" dt="2023-05-17T13:31:30.293" v="2"/>
      <pc:docMkLst>
        <pc:docMk/>
      </pc:docMkLst>
      <pc:sldChg chg="del">
        <pc:chgData name="Kuonen Colm" userId="S::colm.kuonen@hes-so.ch::2076f80c-7b3f-463f-bccd-c5d8f8b26a59" providerId="AD" clId="Web-{0F020A94-62E6-408B-B348-CCF2C18D2D11}" dt="2023-05-17T13:31:30.293" v="2"/>
        <pc:sldMkLst>
          <pc:docMk/>
          <pc:sldMk cId="3403752423" sldId="1056"/>
        </pc:sldMkLst>
      </pc:sldChg>
      <pc:sldChg chg="del">
        <pc:chgData name="Kuonen Colm" userId="S::colm.kuonen@hes-so.ch::2076f80c-7b3f-463f-bccd-c5d8f8b26a59" providerId="AD" clId="Web-{0F020A94-62E6-408B-B348-CCF2C18D2D11}" dt="2023-05-17T13:31:21.527" v="0"/>
        <pc:sldMkLst>
          <pc:docMk/>
          <pc:sldMk cId="3124903950" sldId="1096"/>
        </pc:sldMkLst>
      </pc:sldChg>
      <pc:sldChg chg="del">
        <pc:chgData name="Kuonen Colm" userId="S::colm.kuonen@hes-so.ch::2076f80c-7b3f-463f-bccd-c5d8f8b26a59" providerId="AD" clId="Web-{0F020A94-62E6-408B-B348-CCF2C18D2D11}" dt="2023-05-17T13:31:29.246" v="1"/>
        <pc:sldMkLst>
          <pc:docMk/>
          <pc:sldMk cId="1522422822" sldId="1098"/>
        </pc:sldMkLst>
      </pc:sldChg>
    </pc:docChg>
  </pc:docChgLst>
  <pc:docChgLst>
    <pc:chgData name="Zimmermann Fiona" userId="S::fiona.zimmerma@hes-so.ch::95119e45-33db-49ed-9c0d-d18137993e63" providerId="AD" clId="Web-{C77A014A-DFE4-4C78-AA30-DD35C5E52F01}"/>
    <pc:docChg chg="modSld">
      <pc:chgData name="Zimmermann Fiona" userId="S::fiona.zimmerma@hes-so.ch::95119e45-33db-49ed-9c0d-d18137993e63" providerId="AD" clId="Web-{C77A014A-DFE4-4C78-AA30-DD35C5E52F01}" dt="2022-07-01T15:13:13.411" v="15" actId="20577"/>
      <pc:docMkLst>
        <pc:docMk/>
      </pc:docMkLst>
      <pc:sldChg chg="modSp">
        <pc:chgData name="Zimmermann Fiona" userId="S::fiona.zimmerma@hes-so.ch::95119e45-33db-49ed-9c0d-d18137993e63" providerId="AD" clId="Web-{C77A014A-DFE4-4C78-AA30-DD35C5E52F01}" dt="2022-07-01T15:13:13.411" v="15" actId="20577"/>
        <pc:sldMkLst>
          <pc:docMk/>
          <pc:sldMk cId="4281792584" sldId="1063"/>
        </pc:sldMkLst>
        <pc:spChg chg="mod">
          <ac:chgData name="Zimmermann Fiona" userId="S::fiona.zimmerma@hes-so.ch::95119e45-33db-49ed-9c0d-d18137993e63" providerId="AD" clId="Web-{C77A014A-DFE4-4C78-AA30-DD35C5E52F01}" dt="2022-07-01T15:13:13.411" v="15" actId="20577"/>
          <ac:spMkLst>
            <pc:docMk/>
            <pc:sldMk cId="4281792584" sldId="1063"/>
            <ac:spMk id="35" creationId="{DDED3150-282B-9FF4-07EC-B840103B7E43}"/>
          </ac:spMkLst>
        </pc:spChg>
      </pc:sldChg>
      <pc:sldChg chg="modSp">
        <pc:chgData name="Zimmermann Fiona" userId="S::fiona.zimmerma@hes-so.ch::95119e45-33db-49ed-9c0d-d18137993e63" providerId="AD" clId="Web-{C77A014A-DFE4-4C78-AA30-DD35C5E52F01}" dt="2022-07-01T15:12:46.833" v="1" actId="20577"/>
        <pc:sldMkLst>
          <pc:docMk/>
          <pc:sldMk cId="3229971361" sldId="1095"/>
        </pc:sldMkLst>
        <pc:spChg chg="mod">
          <ac:chgData name="Zimmermann Fiona" userId="S::fiona.zimmerma@hes-so.ch::95119e45-33db-49ed-9c0d-d18137993e63" providerId="AD" clId="Web-{C77A014A-DFE4-4C78-AA30-DD35C5E52F01}" dt="2022-07-01T15:12:46.833" v="1" actId="20577"/>
          <ac:spMkLst>
            <pc:docMk/>
            <pc:sldMk cId="3229971361" sldId="1095"/>
            <ac:spMk id="4" creationId="{C74EA00B-8009-55D4-EC7F-7CC1095EC183}"/>
          </ac:spMkLst>
        </pc:spChg>
      </pc:sldChg>
    </pc:docChg>
  </pc:docChgLst>
  <pc:docChgLst>
    <pc:chgData name="Kuonen Colm" userId="S::colm.kuonen@hes-so.ch::2076f80c-7b3f-463f-bccd-c5d8f8b26a59" providerId="AD" clId="Web-{904DC336-F7A6-4D5B-BA30-74FF0958B708}"/>
    <pc:docChg chg="modSld">
      <pc:chgData name="Kuonen Colm" userId="S::colm.kuonen@hes-so.ch::2076f80c-7b3f-463f-bccd-c5d8f8b26a59" providerId="AD" clId="Web-{904DC336-F7A6-4D5B-BA30-74FF0958B708}" dt="2021-06-22T09:17:51.084" v="16" actId="1076"/>
      <pc:docMkLst>
        <pc:docMk/>
      </pc:docMkLst>
      <pc:sldChg chg="addSp modSp">
        <pc:chgData name="Kuonen Colm" userId="S::colm.kuonen@hes-so.ch::2076f80c-7b3f-463f-bccd-c5d8f8b26a59" providerId="AD" clId="Web-{904DC336-F7A6-4D5B-BA30-74FF0958B708}" dt="2021-06-22T09:17:51.084" v="16" actId="1076"/>
        <pc:sldMkLst>
          <pc:docMk/>
          <pc:sldMk cId="2615485433" sldId="411"/>
        </pc:sldMkLst>
        <pc:spChg chg="mod">
          <ac:chgData name="Kuonen Colm" userId="S::colm.kuonen@hes-so.ch::2076f80c-7b3f-463f-bccd-c5d8f8b26a59" providerId="AD" clId="Web-{904DC336-F7A6-4D5B-BA30-74FF0958B708}" dt="2021-06-22T09:17:33.537" v="13" actId="1076"/>
          <ac:spMkLst>
            <pc:docMk/>
            <pc:sldMk cId="2615485433" sldId="411"/>
            <ac:spMk id="3" creationId="{00000000-0000-0000-0000-000000000000}"/>
          </ac:spMkLst>
        </pc:spChg>
        <pc:spChg chg="mod">
          <ac:chgData name="Kuonen Colm" userId="S::colm.kuonen@hes-so.ch::2076f80c-7b3f-463f-bccd-c5d8f8b26a59" providerId="AD" clId="Web-{904DC336-F7A6-4D5B-BA30-74FF0958B708}" dt="2021-06-22T09:17:51.084" v="16" actId="1076"/>
          <ac:spMkLst>
            <pc:docMk/>
            <pc:sldMk cId="2615485433" sldId="411"/>
            <ac:spMk id="6" creationId="{2109B1A0-AE91-024C-B62A-E6FB50039EEC}"/>
          </ac:spMkLst>
        </pc:spChg>
        <pc:spChg chg="mod">
          <ac:chgData name="Kuonen Colm" userId="S::colm.kuonen@hes-so.ch::2076f80c-7b3f-463f-bccd-c5d8f8b26a59" providerId="AD" clId="Web-{904DC336-F7A6-4D5B-BA30-74FF0958B708}" dt="2021-06-22T09:17:21.287" v="10" actId="14100"/>
          <ac:spMkLst>
            <pc:docMk/>
            <pc:sldMk cId="2615485433" sldId="411"/>
            <ac:spMk id="24" creationId="{F9600162-6A22-514C-911E-1ACC8AAE0870}"/>
          </ac:spMkLst>
        </pc:spChg>
        <pc:spChg chg="mod">
          <ac:chgData name="Kuonen Colm" userId="S::colm.kuonen@hes-so.ch::2076f80c-7b3f-463f-bccd-c5d8f8b26a59" providerId="AD" clId="Web-{904DC336-F7A6-4D5B-BA30-74FF0958B708}" dt="2021-06-22T09:17:46.318" v="15" actId="1076"/>
          <ac:spMkLst>
            <pc:docMk/>
            <pc:sldMk cId="2615485433" sldId="411"/>
            <ac:spMk id="27" creationId="{B314F724-3B75-6646-BBBD-36EABEB3D3F7}"/>
          </ac:spMkLst>
        </pc:spChg>
        <pc:picChg chg="add mod">
          <ac:chgData name="Kuonen Colm" userId="S::colm.kuonen@hes-so.ch::2076f80c-7b3f-463f-bccd-c5d8f8b26a59" providerId="AD" clId="Web-{904DC336-F7A6-4D5B-BA30-74FF0958B708}" dt="2021-06-22T09:17:39.521" v="14" actId="1076"/>
          <ac:picMkLst>
            <pc:docMk/>
            <pc:sldMk cId="2615485433" sldId="411"/>
            <ac:picMk id="2" creationId="{4CF60F3D-2A94-4BC0-8589-F660EB371444}"/>
          </ac:picMkLst>
        </pc:picChg>
      </pc:sldChg>
    </pc:docChg>
  </pc:docChgLst>
  <pc:docChgLst>
    <pc:chgData name="minisini.laura" userId="S::minisini.laura_gmail.com#ext#@hessoit.onmicrosoft.com::08b04e96-d8ee-4a2d-8976-3c01ce222a57" providerId="AD" clId="Web-{F6D1D1AC-9527-EB7C-805D-1FAC7FB1214D}"/>
    <pc:docChg chg="modSld">
      <pc:chgData name="minisini.laura" userId="S::minisini.laura_gmail.com#ext#@hessoit.onmicrosoft.com::08b04e96-d8ee-4a2d-8976-3c01ce222a57" providerId="AD" clId="Web-{F6D1D1AC-9527-EB7C-805D-1FAC7FB1214D}" dt="2022-03-30T12:07:56.866" v="0" actId="1076"/>
      <pc:docMkLst>
        <pc:docMk/>
      </pc:docMkLst>
      <pc:sldChg chg="modSp">
        <pc:chgData name="minisini.laura" userId="S::minisini.laura_gmail.com#ext#@hessoit.onmicrosoft.com::08b04e96-d8ee-4a2d-8976-3c01ce222a57" providerId="AD" clId="Web-{F6D1D1AC-9527-EB7C-805D-1FAC7FB1214D}" dt="2022-03-30T12:07:56.866" v="0" actId="1076"/>
        <pc:sldMkLst>
          <pc:docMk/>
          <pc:sldMk cId="2856496593" sldId="481"/>
        </pc:sldMkLst>
        <pc:graphicFrameChg chg="mod">
          <ac:chgData name="minisini.laura" userId="S::minisini.laura_gmail.com#ext#@hessoit.onmicrosoft.com::08b04e96-d8ee-4a2d-8976-3c01ce222a57" providerId="AD" clId="Web-{F6D1D1AC-9527-EB7C-805D-1FAC7FB1214D}" dt="2022-03-30T12:07:56.866" v="0" actId="1076"/>
          <ac:graphicFrameMkLst>
            <pc:docMk/>
            <pc:sldMk cId="2856496593" sldId="481"/>
            <ac:graphicFrameMk id="18" creationId="{429C6E91-0255-C348-93DB-40E7C81A352F}"/>
          </ac:graphicFrameMkLst>
        </pc:graphicFrameChg>
      </pc:sldChg>
    </pc:docChg>
  </pc:docChgLst>
  <pc:docChgLst>
    <pc:chgData name="Minisini Laura" userId="S::lauramel.minisini@hes-so.ch::6a343ce9-5bf0-407a-b452-062400bfedb7" providerId="AD" clId="Web-{DE59C74A-50B9-4980-A77D-E526F060EEDA}"/>
    <pc:docChg chg="addSld delSld modSld sldOrd">
      <pc:chgData name="Minisini Laura" userId="S::lauramel.minisini@hes-so.ch::6a343ce9-5bf0-407a-b452-062400bfedb7" providerId="AD" clId="Web-{DE59C74A-50B9-4980-A77D-E526F060EEDA}" dt="2024-01-17T12:39:04.691" v="111"/>
      <pc:docMkLst>
        <pc:docMk/>
      </pc:docMkLst>
      <pc:sldChg chg="add del">
        <pc:chgData name="Minisini Laura" userId="S::lauramel.minisini@hes-so.ch::6a343ce9-5bf0-407a-b452-062400bfedb7" providerId="AD" clId="Web-{DE59C74A-50B9-4980-A77D-E526F060EEDA}" dt="2024-01-17T12:28:31.604" v="74"/>
        <pc:sldMkLst>
          <pc:docMk/>
          <pc:sldMk cId="0" sldId="257"/>
        </pc:sldMkLst>
      </pc:sldChg>
      <pc:sldChg chg="modSp">
        <pc:chgData name="Minisini Laura" userId="S::lauramel.minisini@hes-so.ch::6a343ce9-5bf0-407a-b452-062400bfedb7" providerId="AD" clId="Web-{DE59C74A-50B9-4980-A77D-E526F060EEDA}" dt="2024-01-17T12:31:21.669" v="84" actId="20577"/>
        <pc:sldMkLst>
          <pc:docMk/>
          <pc:sldMk cId="2550687504" sldId="479"/>
        </pc:sldMkLst>
        <pc:spChg chg="mod">
          <ac:chgData name="Minisini Laura" userId="S::lauramel.minisini@hes-so.ch::6a343ce9-5bf0-407a-b452-062400bfedb7" providerId="AD" clId="Web-{DE59C74A-50B9-4980-A77D-E526F060EEDA}" dt="2024-01-17T12:31:21.669" v="84" actId="20577"/>
          <ac:spMkLst>
            <pc:docMk/>
            <pc:sldMk cId="2550687504" sldId="479"/>
            <ac:spMk id="3" creationId="{892FFD0F-E3D0-2246-94F0-9D1C8BD5B5F2}"/>
          </ac:spMkLst>
        </pc:spChg>
      </pc:sldChg>
      <pc:sldChg chg="del">
        <pc:chgData name="Minisini Laura" userId="S::lauramel.minisini@hes-so.ch::6a343ce9-5bf0-407a-b452-062400bfedb7" providerId="AD" clId="Web-{DE59C74A-50B9-4980-A77D-E526F060EEDA}" dt="2024-01-17T12:10:55.700" v="0"/>
        <pc:sldMkLst>
          <pc:docMk/>
          <pc:sldMk cId="2856496593" sldId="481"/>
        </pc:sldMkLst>
      </pc:sldChg>
      <pc:sldChg chg="modSp">
        <pc:chgData name="Minisini Laura" userId="S::lauramel.minisini@hes-so.ch::6a343ce9-5bf0-407a-b452-062400bfedb7" providerId="AD" clId="Web-{DE59C74A-50B9-4980-A77D-E526F060EEDA}" dt="2024-01-17T12:29:16.136" v="83" actId="20577"/>
        <pc:sldMkLst>
          <pc:docMk/>
          <pc:sldMk cId="615970051" sldId="482"/>
        </pc:sldMkLst>
        <pc:spChg chg="mod">
          <ac:chgData name="Minisini Laura" userId="S::lauramel.minisini@hes-so.ch::6a343ce9-5bf0-407a-b452-062400bfedb7" providerId="AD" clId="Web-{DE59C74A-50B9-4980-A77D-E526F060EEDA}" dt="2024-01-17T12:29:16.136" v="83" actId="20577"/>
          <ac:spMkLst>
            <pc:docMk/>
            <pc:sldMk cId="615970051" sldId="482"/>
            <ac:spMk id="4" creationId="{55990B73-3FB0-4694-B6C9-6FAE6F4A2158}"/>
          </ac:spMkLst>
        </pc:spChg>
      </pc:sldChg>
      <pc:sldChg chg="del">
        <pc:chgData name="Minisini Laura" userId="S::lauramel.minisini@hes-so.ch::6a343ce9-5bf0-407a-b452-062400bfedb7" providerId="AD" clId="Web-{DE59C74A-50B9-4980-A77D-E526F060EEDA}" dt="2024-01-17T12:11:27.982" v="7"/>
        <pc:sldMkLst>
          <pc:docMk/>
          <pc:sldMk cId="3841140686" sldId="488"/>
        </pc:sldMkLst>
      </pc:sldChg>
      <pc:sldChg chg="del">
        <pc:chgData name="Minisini Laura" userId="S::lauramel.minisini@hes-so.ch::6a343ce9-5bf0-407a-b452-062400bfedb7" providerId="AD" clId="Web-{DE59C74A-50B9-4980-A77D-E526F060EEDA}" dt="2024-01-17T12:24:52.445" v="58"/>
        <pc:sldMkLst>
          <pc:docMk/>
          <pc:sldMk cId="2515347011" sldId="498"/>
        </pc:sldMkLst>
      </pc:sldChg>
      <pc:sldChg chg="del">
        <pc:chgData name="Minisini Laura" userId="S::lauramel.minisini@hes-so.ch::6a343ce9-5bf0-407a-b452-062400bfedb7" providerId="AD" clId="Web-{DE59C74A-50B9-4980-A77D-E526F060EEDA}" dt="2024-01-17T12:24:52.461" v="59"/>
        <pc:sldMkLst>
          <pc:docMk/>
          <pc:sldMk cId="2085644886" sldId="499"/>
        </pc:sldMkLst>
      </pc:sldChg>
      <pc:sldChg chg="delSp modSp">
        <pc:chgData name="Minisini Laura" userId="S::lauramel.minisini@hes-so.ch::6a343ce9-5bf0-407a-b452-062400bfedb7" providerId="AD" clId="Web-{DE59C74A-50B9-4980-A77D-E526F060EEDA}" dt="2024-01-17T12:31:43.622" v="87" actId="20577"/>
        <pc:sldMkLst>
          <pc:docMk/>
          <pc:sldMk cId="3628049593" sldId="1059"/>
        </pc:sldMkLst>
        <pc:spChg chg="mod">
          <ac:chgData name="Minisini Laura" userId="S::lauramel.minisini@hes-so.ch::6a343ce9-5bf0-407a-b452-062400bfedb7" providerId="AD" clId="Web-{DE59C74A-50B9-4980-A77D-E526F060EEDA}" dt="2024-01-17T12:31:43.622" v="87" actId="20577"/>
          <ac:spMkLst>
            <pc:docMk/>
            <pc:sldMk cId="3628049593" sldId="1059"/>
            <ac:spMk id="2" creationId="{5CB5EC82-6374-4815-AD6D-9632B0055101}"/>
          </ac:spMkLst>
        </pc:spChg>
        <pc:spChg chg="del mod">
          <ac:chgData name="Minisini Laura" userId="S::lauramel.minisini@hes-so.ch::6a343ce9-5bf0-407a-b452-062400bfedb7" providerId="AD" clId="Web-{DE59C74A-50B9-4980-A77D-E526F060EEDA}" dt="2024-01-17T12:11:04.137" v="5"/>
          <ac:spMkLst>
            <pc:docMk/>
            <pc:sldMk cId="3628049593" sldId="1059"/>
            <ac:spMk id="17" creationId="{07ED8DBF-CA42-37AB-0617-AC9121D368A6}"/>
          </ac:spMkLst>
        </pc:spChg>
      </pc:sldChg>
      <pc:sldChg chg="del">
        <pc:chgData name="Minisini Laura" userId="S::lauramel.minisini@hes-so.ch::6a343ce9-5bf0-407a-b452-062400bfedb7" providerId="AD" clId="Web-{DE59C74A-50B9-4980-A77D-E526F060EEDA}" dt="2024-01-17T12:32:26.248" v="88"/>
        <pc:sldMkLst>
          <pc:docMk/>
          <pc:sldMk cId="2112281382" sldId="1060"/>
        </pc:sldMkLst>
      </pc:sldChg>
      <pc:sldChg chg="del">
        <pc:chgData name="Minisini Laura" userId="S::lauramel.minisini@hes-so.ch::6a343ce9-5bf0-407a-b452-062400bfedb7" providerId="AD" clId="Web-{DE59C74A-50B9-4980-A77D-E526F060EEDA}" dt="2024-01-17T12:11:27.185" v="6"/>
        <pc:sldMkLst>
          <pc:docMk/>
          <pc:sldMk cId="1036889692" sldId="1061"/>
        </pc:sldMkLst>
      </pc:sldChg>
      <pc:sldChg chg="delSp ord">
        <pc:chgData name="Minisini Laura" userId="S::lauramel.minisini@hes-so.ch::6a343ce9-5bf0-407a-b452-062400bfedb7" providerId="AD" clId="Web-{DE59C74A-50B9-4980-A77D-E526F060EEDA}" dt="2024-01-17T12:26:32.212" v="63"/>
        <pc:sldMkLst>
          <pc:docMk/>
          <pc:sldMk cId="3145299922" sldId="1062"/>
        </pc:sldMkLst>
        <pc:spChg chg="del">
          <ac:chgData name="Minisini Laura" userId="S::lauramel.minisini@hes-so.ch::6a343ce9-5bf0-407a-b452-062400bfedb7" providerId="AD" clId="Web-{DE59C74A-50B9-4980-A77D-E526F060EEDA}" dt="2024-01-17T12:26:32.150" v="62"/>
          <ac:spMkLst>
            <pc:docMk/>
            <pc:sldMk cId="3145299922" sldId="1062"/>
            <ac:spMk id="26" creationId="{142CFAE9-BCA6-11B7-07B8-D985004A1F20}"/>
          </ac:spMkLst>
        </pc:spChg>
        <pc:spChg chg="del">
          <ac:chgData name="Minisini Laura" userId="S::lauramel.minisini@hes-so.ch::6a343ce9-5bf0-407a-b452-062400bfedb7" providerId="AD" clId="Web-{DE59C74A-50B9-4980-A77D-E526F060EEDA}" dt="2024-01-17T12:26:32.212" v="63"/>
          <ac:spMkLst>
            <pc:docMk/>
            <pc:sldMk cId="3145299922" sldId="1062"/>
            <ac:spMk id="28" creationId="{836757FD-5AF2-9E15-DB5F-671E0BF6DF97}"/>
          </ac:spMkLst>
        </pc:spChg>
      </pc:sldChg>
      <pc:sldChg chg="modSp">
        <pc:chgData name="Minisini Laura" userId="S::lauramel.minisini@hes-so.ch::6a343ce9-5bf0-407a-b452-062400bfedb7" providerId="AD" clId="Web-{DE59C74A-50B9-4980-A77D-E526F060EEDA}" dt="2024-01-17T12:27:43.713" v="69" actId="20577"/>
        <pc:sldMkLst>
          <pc:docMk/>
          <pc:sldMk cId="4281792584" sldId="1063"/>
        </pc:sldMkLst>
        <pc:spChg chg="mod">
          <ac:chgData name="Minisini Laura" userId="S::lauramel.minisini@hes-so.ch::6a343ce9-5bf0-407a-b452-062400bfedb7" providerId="AD" clId="Web-{DE59C74A-50B9-4980-A77D-E526F060EEDA}" dt="2024-01-17T12:27:43.713" v="69" actId="20577"/>
          <ac:spMkLst>
            <pc:docMk/>
            <pc:sldMk cId="4281792584" sldId="1063"/>
            <ac:spMk id="2" creationId="{5CB5EC82-6374-4815-AD6D-9632B0055101}"/>
          </ac:spMkLst>
        </pc:spChg>
      </pc:sldChg>
      <pc:sldChg chg="add">
        <pc:chgData name="Minisini Laura" userId="S::lauramel.minisini@hes-so.ch::6a343ce9-5bf0-407a-b452-062400bfedb7" providerId="AD" clId="Web-{DE59C74A-50B9-4980-A77D-E526F060EEDA}" dt="2024-01-17T12:23:14.647" v="56"/>
        <pc:sldMkLst>
          <pc:docMk/>
          <pc:sldMk cId="905799775" sldId="1064"/>
        </pc:sldMkLst>
      </pc:sldChg>
      <pc:sldChg chg="ord">
        <pc:chgData name="Minisini Laura" userId="S::lauramel.minisini@hes-so.ch::6a343ce9-5bf0-407a-b452-062400bfedb7" providerId="AD" clId="Web-{DE59C74A-50B9-4980-A77D-E526F060EEDA}" dt="2024-01-17T12:26:32.259" v="64"/>
        <pc:sldMkLst>
          <pc:docMk/>
          <pc:sldMk cId="1296458946" sldId="1094"/>
        </pc:sldMkLst>
      </pc:sldChg>
      <pc:sldChg chg="modSp">
        <pc:chgData name="Minisini Laura" userId="S::lauramel.minisini@hes-so.ch::6a343ce9-5bf0-407a-b452-062400bfedb7" providerId="AD" clId="Web-{DE59C74A-50B9-4980-A77D-E526F060EEDA}" dt="2024-01-17T12:27:43.385" v="68" actId="14100"/>
        <pc:sldMkLst>
          <pc:docMk/>
          <pc:sldMk cId="3229971361" sldId="1095"/>
        </pc:sldMkLst>
        <pc:spChg chg="mod">
          <ac:chgData name="Minisini Laura" userId="S::lauramel.minisini@hes-so.ch::6a343ce9-5bf0-407a-b452-062400bfedb7" providerId="AD" clId="Web-{DE59C74A-50B9-4980-A77D-E526F060EEDA}" dt="2024-01-17T12:27:43.385" v="68" actId="14100"/>
          <ac:spMkLst>
            <pc:docMk/>
            <pc:sldMk cId="3229971361" sldId="1095"/>
            <ac:spMk id="4" creationId="{C74EA00B-8009-55D4-EC7F-7CC1095EC183}"/>
          </ac:spMkLst>
        </pc:spChg>
      </pc:sldChg>
      <pc:sldChg chg="del">
        <pc:chgData name="Minisini Laura" userId="S::lauramel.minisini@hes-so.ch::6a343ce9-5bf0-407a-b452-062400bfedb7" providerId="AD" clId="Web-{DE59C74A-50B9-4980-A77D-E526F060EEDA}" dt="2024-01-17T12:21:23.849" v="48"/>
        <pc:sldMkLst>
          <pc:docMk/>
          <pc:sldMk cId="3591284561" sldId="1100"/>
        </pc:sldMkLst>
      </pc:sldChg>
      <pc:sldChg chg="modSp ord">
        <pc:chgData name="Minisini Laura" userId="S::lauramel.minisini@hes-so.ch::6a343ce9-5bf0-407a-b452-062400bfedb7" providerId="AD" clId="Web-{DE59C74A-50B9-4980-A77D-E526F060EEDA}" dt="2024-01-17T12:14:10.546" v="17" actId="20577"/>
        <pc:sldMkLst>
          <pc:docMk/>
          <pc:sldMk cId="2881275158" sldId="1101"/>
        </pc:sldMkLst>
        <pc:spChg chg="mod">
          <ac:chgData name="Minisini Laura" userId="S::lauramel.minisini@hes-so.ch::6a343ce9-5bf0-407a-b452-062400bfedb7" providerId="AD" clId="Web-{DE59C74A-50B9-4980-A77D-E526F060EEDA}" dt="2024-01-17T12:14:10.546" v="17" actId="20577"/>
          <ac:spMkLst>
            <pc:docMk/>
            <pc:sldMk cId="2881275158" sldId="1101"/>
            <ac:spMk id="6" creationId="{609A8C0A-F6F2-57D7-9C6A-27C2E7CB3949}"/>
          </ac:spMkLst>
        </pc:spChg>
      </pc:sldChg>
      <pc:sldChg chg="add">
        <pc:chgData name="Minisini Laura" userId="S::lauramel.minisini@hes-so.ch::6a343ce9-5bf0-407a-b452-062400bfedb7" providerId="AD" clId="Web-{DE59C74A-50B9-4980-A77D-E526F060EEDA}" dt="2024-01-17T12:25:42.305" v="61"/>
        <pc:sldMkLst>
          <pc:docMk/>
          <pc:sldMk cId="583659650" sldId="1122"/>
        </pc:sldMkLst>
      </pc:sldChg>
      <pc:sldChg chg="del">
        <pc:chgData name="Minisini Laura" userId="S::lauramel.minisini@hes-so.ch::6a343ce9-5bf0-407a-b452-062400bfedb7" providerId="AD" clId="Web-{DE59C74A-50B9-4980-A77D-E526F060EEDA}" dt="2024-01-17T12:22:33.896" v="55"/>
        <pc:sldMkLst>
          <pc:docMk/>
          <pc:sldMk cId="615463224" sldId="1122"/>
        </pc:sldMkLst>
      </pc:sldChg>
      <pc:sldChg chg="add ord">
        <pc:chgData name="Minisini Laura" userId="S::lauramel.minisini@hes-so.ch::6a343ce9-5bf0-407a-b452-062400bfedb7" providerId="AD" clId="Web-{DE59C74A-50B9-4980-A77D-E526F060EEDA}" dt="2024-01-17T12:11:00.137" v="2"/>
        <pc:sldMkLst>
          <pc:docMk/>
          <pc:sldMk cId="3535103268" sldId="1157"/>
        </pc:sldMkLst>
      </pc:sldChg>
      <pc:sldChg chg="add">
        <pc:chgData name="Minisini Laura" userId="S::lauramel.minisini@hes-so.ch::6a343ce9-5bf0-407a-b452-062400bfedb7" providerId="AD" clId="Web-{DE59C74A-50B9-4980-A77D-E526F060EEDA}" dt="2024-01-17T12:12:51.529" v="8"/>
        <pc:sldMkLst>
          <pc:docMk/>
          <pc:sldMk cId="1179060825" sldId="1158"/>
        </pc:sldMkLst>
      </pc:sldChg>
      <pc:sldChg chg="add del">
        <pc:chgData name="Minisini Laura" userId="S::lauramel.minisini@hes-so.ch::6a343ce9-5bf0-407a-b452-062400bfedb7" providerId="AD" clId="Web-{DE59C74A-50B9-4980-A77D-E526F060EEDA}" dt="2024-01-17T12:28:31.604" v="72"/>
        <pc:sldMkLst>
          <pc:docMk/>
          <pc:sldMk cId="1817708751" sldId="1159"/>
        </pc:sldMkLst>
      </pc:sldChg>
      <pc:sldChg chg="add ord">
        <pc:chgData name="Minisini Laura" userId="S::lauramel.minisini@hes-so.ch::6a343ce9-5bf0-407a-b452-062400bfedb7" providerId="AD" clId="Web-{DE59C74A-50B9-4980-A77D-E526F060EEDA}" dt="2024-01-17T12:37:10.361" v="92"/>
        <pc:sldMkLst>
          <pc:docMk/>
          <pc:sldMk cId="246597103" sldId="1163"/>
        </pc:sldMkLst>
      </pc:sldChg>
      <pc:sldChg chg="add del">
        <pc:chgData name="Minisini Laura" userId="S::lauramel.minisini@hes-so.ch::6a343ce9-5bf0-407a-b452-062400bfedb7" providerId="AD" clId="Web-{DE59C74A-50B9-4980-A77D-E526F060EEDA}" dt="2024-01-17T12:28:31.604" v="76"/>
        <pc:sldMkLst>
          <pc:docMk/>
          <pc:sldMk cId="3624362098" sldId="1164"/>
        </pc:sldMkLst>
      </pc:sldChg>
      <pc:sldChg chg="add del">
        <pc:chgData name="Minisini Laura" userId="S::lauramel.minisini@hes-so.ch::6a343ce9-5bf0-407a-b452-062400bfedb7" providerId="AD" clId="Web-{DE59C74A-50B9-4980-A77D-E526F060EEDA}" dt="2024-01-17T12:28:31.604" v="75"/>
        <pc:sldMkLst>
          <pc:docMk/>
          <pc:sldMk cId="3115510182" sldId="1168"/>
        </pc:sldMkLst>
      </pc:sldChg>
      <pc:sldChg chg="add del">
        <pc:chgData name="Minisini Laura" userId="S::lauramel.minisini@hes-so.ch::6a343ce9-5bf0-407a-b452-062400bfedb7" providerId="AD" clId="Web-{DE59C74A-50B9-4980-A77D-E526F060EEDA}" dt="2024-01-17T12:28:31.604" v="73"/>
        <pc:sldMkLst>
          <pc:docMk/>
          <pc:sldMk cId="2626730366" sldId="1172"/>
        </pc:sldMkLst>
      </pc:sldChg>
      <pc:sldChg chg="add del">
        <pc:chgData name="Minisini Laura" userId="S::lauramel.minisini@hes-so.ch::6a343ce9-5bf0-407a-b452-062400bfedb7" providerId="AD" clId="Web-{DE59C74A-50B9-4980-A77D-E526F060EEDA}" dt="2024-01-17T12:20:12.082" v="27"/>
        <pc:sldMkLst>
          <pc:docMk/>
          <pc:sldMk cId="1076366743" sldId="1179"/>
        </pc:sldMkLst>
      </pc:sldChg>
      <pc:sldChg chg="delSp modSp add ord delAnim">
        <pc:chgData name="Minisini Laura" userId="S::lauramel.minisini@hes-so.ch::6a343ce9-5bf0-407a-b452-062400bfedb7" providerId="AD" clId="Web-{DE59C74A-50B9-4980-A77D-E526F060EEDA}" dt="2024-01-17T12:39:04.691" v="111"/>
        <pc:sldMkLst>
          <pc:docMk/>
          <pc:sldMk cId="2452554341" sldId="1180"/>
        </pc:sldMkLst>
        <pc:spChg chg="del">
          <ac:chgData name="Minisini Laura" userId="S::lauramel.minisini@hes-so.ch::6a343ce9-5bf0-407a-b452-062400bfedb7" providerId="AD" clId="Web-{DE59C74A-50B9-4980-A77D-E526F060EEDA}" dt="2024-01-17T12:28:30.667" v="70"/>
          <ac:spMkLst>
            <pc:docMk/>
            <pc:sldMk cId="2452554341" sldId="1180"/>
            <ac:spMk id="6" creationId="{513A88F3-E1F1-4397-659F-EE7C10B70B22}"/>
          </ac:spMkLst>
        </pc:spChg>
        <pc:spChg chg="mod">
          <ac:chgData name="Minisini Laura" userId="S::lauramel.minisini@hes-so.ch::6a343ce9-5bf0-407a-b452-062400bfedb7" providerId="AD" clId="Web-{DE59C74A-50B9-4980-A77D-E526F060EEDA}" dt="2024-01-17T12:20:51.755" v="45" actId="20577"/>
          <ac:spMkLst>
            <pc:docMk/>
            <pc:sldMk cId="2452554341" sldId="1180"/>
            <ac:spMk id="9" creationId="{BD3222F7-EA9F-46FE-89CC-B45FA46D1A82}"/>
          </ac:spMkLst>
        </pc:spChg>
        <pc:spChg chg="mod">
          <ac:chgData name="Minisini Laura" userId="S::lauramel.minisini@hes-so.ch::6a343ce9-5bf0-407a-b452-062400bfedb7" providerId="AD" clId="Web-{DE59C74A-50B9-4980-A77D-E526F060EEDA}" dt="2024-01-17T12:21:44.458" v="54" actId="20577"/>
          <ac:spMkLst>
            <pc:docMk/>
            <pc:sldMk cId="2452554341" sldId="1180"/>
            <ac:spMk id="13" creationId="{B6C4F148-D743-4619-9D5F-BC2D71C4DED6}"/>
          </ac:spMkLst>
        </pc:spChg>
      </pc:sldChg>
      <pc:sldChg chg="modSp add">
        <pc:chgData name="Minisini Laura" userId="S::lauramel.minisini@hes-so.ch::6a343ce9-5bf0-407a-b452-062400bfedb7" providerId="AD" clId="Web-{DE59C74A-50B9-4980-A77D-E526F060EEDA}" dt="2024-01-17T12:37:51.908" v="110" actId="20577"/>
        <pc:sldMkLst>
          <pc:docMk/>
          <pc:sldMk cId="4202122880" sldId="1184"/>
        </pc:sldMkLst>
        <pc:spChg chg="mod">
          <ac:chgData name="Minisini Laura" userId="S::lauramel.minisini@hes-so.ch::6a343ce9-5bf0-407a-b452-062400bfedb7" providerId="AD" clId="Web-{DE59C74A-50B9-4980-A77D-E526F060EEDA}" dt="2024-01-17T12:37:51.908" v="110" actId="20577"/>
          <ac:spMkLst>
            <pc:docMk/>
            <pc:sldMk cId="4202122880" sldId="1184"/>
            <ac:spMk id="2" creationId="{A333841A-90D9-6267-F078-D4AAF80338EC}"/>
          </ac:spMkLst>
        </pc:spChg>
      </pc:sldChg>
      <pc:sldChg chg="add">
        <pc:chgData name="Minisini Laura" userId="S::lauramel.minisini@hes-so.ch::6a343ce9-5bf0-407a-b452-062400bfedb7" providerId="AD" clId="Web-{DE59C74A-50B9-4980-A77D-E526F060EEDA}" dt="2024-01-17T12:25:41.305" v="60"/>
        <pc:sldMkLst>
          <pc:docMk/>
          <pc:sldMk cId="1828902574" sldId="1191"/>
        </pc:sldMkLst>
      </pc:sldChg>
      <pc:sldChg chg="add del">
        <pc:chgData name="Minisini Laura" userId="S::lauramel.minisini@hes-so.ch::6a343ce9-5bf0-407a-b452-062400bfedb7" providerId="AD" clId="Web-{DE59C74A-50B9-4980-A77D-E526F060EEDA}" dt="2024-01-17T12:28:31.620" v="78"/>
        <pc:sldMkLst>
          <pc:docMk/>
          <pc:sldMk cId="3482584561" sldId="1197"/>
        </pc:sldMkLst>
      </pc:sldChg>
      <pc:sldChg chg="add del">
        <pc:chgData name="Minisini Laura" userId="S::lauramel.minisini@hes-so.ch::6a343ce9-5bf0-407a-b452-062400bfedb7" providerId="AD" clId="Web-{DE59C74A-50B9-4980-A77D-E526F060EEDA}" dt="2024-01-17T12:28:31.604" v="77"/>
        <pc:sldMkLst>
          <pc:docMk/>
          <pc:sldMk cId="2038281313" sldId="1199"/>
        </pc:sldMkLst>
      </pc:sldChg>
      <pc:sldChg chg="add">
        <pc:chgData name="Minisini Laura" userId="S::lauramel.minisini@hes-so.ch::6a343ce9-5bf0-407a-b452-062400bfedb7" providerId="AD" clId="Web-{DE59C74A-50B9-4980-A77D-E526F060EEDA}" dt="2024-01-17T12:23:14.881" v="57"/>
        <pc:sldMkLst>
          <pc:docMk/>
          <pc:sldMk cId="2024371796" sldId="1201"/>
        </pc:sldMkLst>
      </pc:sldChg>
      <pc:sldChg chg="add del replId">
        <pc:chgData name="Minisini Laura" userId="S::lauramel.minisini@hes-so.ch::6a343ce9-5bf0-407a-b452-062400bfedb7" providerId="AD" clId="Web-{DE59C74A-50B9-4980-A77D-E526F060EEDA}" dt="2024-01-17T12:28:31.620" v="79"/>
        <pc:sldMkLst>
          <pc:docMk/>
          <pc:sldMk cId="1874153325" sldId="1202"/>
        </pc:sldMkLst>
      </pc:sldChg>
      <pc:sldChg chg="add">
        <pc:chgData name="Minisini Laura" userId="S::lauramel.minisini@hes-so.ch::6a343ce9-5bf0-407a-b452-062400bfedb7" providerId="AD" clId="Web-{DE59C74A-50B9-4980-A77D-E526F060EEDA}" dt="2024-01-17T12:33:35.686" v="90"/>
        <pc:sldMkLst>
          <pc:docMk/>
          <pc:sldMk cId="72266656" sldId="1215"/>
        </pc:sldMkLst>
      </pc:sldChg>
      <pc:sldMasterChg chg="addSldLayout">
        <pc:chgData name="Minisini Laura" userId="S::lauramel.minisini@hes-so.ch::6a343ce9-5bf0-407a-b452-062400bfedb7" providerId="AD" clId="Web-{DE59C74A-50B9-4980-A77D-E526F060EEDA}" dt="2024-01-17T12:16:58.205" v="20"/>
        <pc:sldMasterMkLst>
          <pc:docMk/>
          <pc:sldMasterMk cId="1656109385" sldId="2147483648"/>
        </pc:sldMasterMkLst>
        <pc:sldLayoutChg chg="add">
          <pc:chgData name="Minisini Laura" userId="S::lauramel.minisini@hes-so.ch::6a343ce9-5bf0-407a-b452-062400bfedb7" providerId="AD" clId="Web-{DE59C74A-50B9-4980-A77D-E526F060EEDA}" dt="2024-01-17T12:16:58.205" v="20"/>
          <pc:sldLayoutMkLst>
            <pc:docMk/>
            <pc:sldMasterMk cId="1656109385" sldId="2147483648"/>
            <pc:sldLayoutMk cId="4252225233" sldId="2147483798"/>
          </pc:sldLayoutMkLst>
        </pc:sldLayoutChg>
      </pc:sldMasterChg>
      <pc:sldMasterChg chg="addSldLayout">
        <pc:chgData name="Minisini Laura" userId="S::lauramel.minisini@hes-so.ch::6a343ce9-5bf0-407a-b452-062400bfedb7" providerId="AD" clId="Web-{DE59C74A-50B9-4980-A77D-E526F060EEDA}" dt="2024-01-17T12:12:51.529" v="8"/>
        <pc:sldMasterMkLst>
          <pc:docMk/>
          <pc:sldMasterMk cId="2747871158" sldId="2147483665"/>
        </pc:sldMasterMkLst>
        <pc:sldLayoutChg chg="add">
          <pc:chgData name="Minisini Laura" userId="S::lauramel.minisini@hes-so.ch::6a343ce9-5bf0-407a-b452-062400bfedb7" providerId="AD" clId="Web-{DE59C74A-50B9-4980-A77D-E526F060EEDA}" dt="2024-01-17T12:12:51.529" v="8"/>
          <pc:sldLayoutMkLst>
            <pc:docMk/>
            <pc:sldMasterMk cId="2747871158" sldId="2147483665"/>
            <pc:sldLayoutMk cId="409202209" sldId="2147483681"/>
          </pc:sldLayoutMkLst>
        </pc:sldLayoutChg>
      </pc:sldMasterChg>
    </pc:docChg>
  </pc:docChgLst>
  <pc:docChgLst>
    <pc:chgData name="Zimmermann Fiona" userId="95119e45-33db-49ed-9c0d-d18137993e63" providerId="ADAL" clId="{A970DF8C-54EA-470A-895A-4BCBEC8CED36}"/>
    <pc:docChg chg="custSel addSld modSld">
      <pc:chgData name="Zimmermann Fiona" userId="95119e45-33db-49ed-9c0d-d18137993e63" providerId="ADAL" clId="{A970DF8C-54EA-470A-895A-4BCBEC8CED36}" dt="2022-04-04T08:21:33.783" v="639" actId="20577"/>
      <pc:docMkLst>
        <pc:docMk/>
      </pc:docMkLst>
      <pc:sldChg chg="modSp mod">
        <pc:chgData name="Zimmermann Fiona" userId="95119e45-33db-49ed-9c0d-d18137993e63" providerId="ADAL" clId="{A970DF8C-54EA-470A-895A-4BCBEC8CED36}" dt="2022-04-04T08:10:52.238" v="15" actId="20577"/>
        <pc:sldMkLst>
          <pc:docMk/>
          <pc:sldMk cId="615970051" sldId="482"/>
        </pc:sldMkLst>
        <pc:spChg chg="mod">
          <ac:chgData name="Zimmermann Fiona" userId="95119e45-33db-49ed-9c0d-d18137993e63" providerId="ADAL" clId="{A970DF8C-54EA-470A-895A-4BCBEC8CED36}" dt="2022-04-04T08:10:52.238" v="15" actId="20577"/>
          <ac:spMkLst>
            <pc:docMk/>
            <pc:sldMk cId="615970051" sldId="482"/>
            <ac:spMk id="3" creationId="{55990B73-3FB0-4694-B6C9-6FAE6F4A2158}"/>
          </ac:spMkLst>
        </pc:spChg>
      </pc:sldChg>
      <pc:sldChg chg="addSp modSp new mod">
        <pc:chgData name="Zimmermann Fiona" userId="95119e45-33db-49ed-9c0d-d18137993e63" providerId="ADAL" clId="{A970DF8C-54EA-470A-895A-4BCBEC8CED36}" dt="2022-04-04T08:21:33.783" v="639" actId="20577"/>
        <pc:sldMkLst>
          <pc:docMk/>
          <pc:sldMk cId="1434229871" sldId="1049"/>
        </pc:sldMkLst>
        <pc:spChg chg="mod">
          <ac:chgData name="Zimmermann Fiona" userId="95119e45-33db-49ed-9c0d-d18137993e63" providerId="ADAL" clId="{A970DF8C-54EA-470A-895A-4BCBEC8CED36}" dt="2022-04-04T08:11:23.280" v="33" actId="20577"/>
          <ac:spMkLst>
            <pc:docMk/>
            <pc:sldMk cId="1434229871" sldId="1049"/>
            <ac:spMk id="2" creationId="{FE104CAF-FCB9-4756-A0C0-B4C796278560}"/>
          </ac:spMkLst>
        </pc:spChg>
        <pc:spChg chg="add mod">
          <ac:chgData name="Zimmermann Fiona" userId="95119e45-33db-49ed-9c0d-d18137993e63" providerId="ADAL" clId="{A970DF8C-54EA-470A-895A-4BCBEC8CED36}" dt="2022-04-04T08:21:33.783" v="639" actId="20577"/>
          <ac:spMkLst>
            <pc:docMk/>
            <pc:sldMk cId="1434229871" sldId="1049"/>
            <ac:spMk id="3" creationId="{4D64BB85-9BC1-44BB-90CF-D28618BEB08C}"/>
          </ac:spMkLst>
        </pc:spChg>
      </pc:sldChg>
    </pc:docChg>
  </pc:docChgLst>
  <pc:docChgLst>
    <pc:chgData name="Mora Maxime" userId="S::maxime.mora@hes-so.ch::87d51401-9e8b-41cf-99e9-e17e17a8de40" providerId="AD" clId="Web-{FB152F42-1D25-41CC-B96B-A986217C48F1}"/>
    <pc:docChg chg="modSld">
      <pc:chgData name="Mora Maxime" userId="S::maxime.mora@hes-so.ch::87d51401-9e8b-41cf-99e9-e17e17a8de40" providerId="AD" clId="Web-{FB152F42-1D25-41CC-B96B-A986217C48F1}" dt="2021-05-26T12:10:18.753" v="0" actId="20577"/>
      <pc:docMkLst>
        <pc:docMk/>
      </pc:docMkLst>
      <pc:sldChg chg="modSp">
        <pc:chgData name="Mora Maxime" userId="S::maxime.mora@hes-so.ch::87d51401-9e8b-41cf-99e9-e17e17a8de40" providerId="AD" clId="Web-{FB152F42-1D25-41CC-B96B-A986217C48F1}" dt="2021-05-26T12:10:18.753" v="0" actId="20577"/>
        <pc:sldMkLst>
          <pc:docMk/>
          <pc:sldMk cId="2615485433" sldId="411"/>
        </pc:sldMkLst>
        <pc:spChg chg="mod">
          <ac:chgData name="Mora Maxime" userId="S::maxime.mora@hes-so.ch::87d51401-9e8b-41cf-99e9-e17e17a8de40" providerId="AD" clId="Web-{FB152F42-1D25-41CC-B96B-A986217C48F1}" dt="2021-05-26T12:10:18.753" v="0" actId="20577"/>
          <ac:spMkLst>
            <pc:docMk/>
            <pc:sldMk cId="2615485433" sldId="411"/>
            <ac:spMk id="3" creationId="{00000000-0000-0000-0000-000000000000}"/>
          </ac:spMkLst>
        </pc:spChg>
      </pc:sldChg>
    </pc:docChg>
  </pc:docChgLst>
  <pc:docChgLst>
    <pc:chgData name="Kuonen Colm" userId="2076f80c-7b3f-463f-bccd-c5d8f8b26a59" providerId="ADAL" clId="{9D592793-EB09-43D3-83A2-B4CE5E833218}"/>
    <pc:docChg chg="undo custSel addSld delSld modSld sldOrd">
      <pc:chgData name="Kuonen Colm" userId="2076f80c-7b3f-463f-bccd-c5d8f8b26a59" providerId="ADAL" clId="{9D592793-EB09-43D3-83A2-B4CE5E833218}" dt="2022-01-14T16:02:38.459" v="1421"/>
      <pc:docMkLst>
        <pc:docMk/>
      </pc:docMkLst>
      <pc:sldChg chg="del">
        <pc:chgData name="Kuonen Colm" userId="2076f80c-7b3f-463f-bccd-c5d8f8b26a59" providerId="ADAL" clId="{9D592793-EB09-43D3-83A2-B4CE5E833218}" dt="2022-01-14T15:16:11.563" v="1" actId="47"/>
        <pc:sldMkLst>
          <pc:docMk/>
          <pc:sldMk cId="0" sldId="276"/>
        </pc:sldMkLst>
      </pc:sldChg>
      <pc:sldChg chg="addSp delSp modSp add mod">
        <pc:chgData name="Kuonen Colm" userId="2076f80c-7b3f-463f-bccd-c5d8f8b26a59" providerId="ADAL" clId="{9D592793-EB09-43D3-83A2-B4CE5E833218}" dt="2022-01-14T16:02:38.459" v="1421"/>
        <pc:sldMkLst>
          <pc:docMk/>
          <pc:sldMk cId="4208663009" sldId="399"/>
        </pc:sldMkLst>
        <pc:spChg chg="del mod">
          <ac:chgData name="Kuonen Colm" userId="2076f80c-7b3f-463f-bccd-c5d8f8b26a59" providerId="ADAL" clId="{9D592793-EB09-43D3-83A2-B4CE5E833218}" dt="2022-01-14T15:22:32.350" v="165" actId="478"/>
          <ac:spMkLst>
            <pc:docMk/>
            <pc:sldMk cId="4208663009" sldId="399"/>
            <ac:spMk id="36" creationId="{5F2EC62B-2139-DF41-9F4A-DAFD67AF9429}"/>
          </ac:spMkLst>
        </pc:spChg>
        <pc:spChg chg="mod">
          <ac:chgData name="Kuonen Colm" userId="2076f80c-7b3f-463f-bccd-c5d8f8b26a59" providerId="ADAL" clId="{9D592793-EB09-43D3-83A2-B4CE5E833218}" dt="2022-01-14T15:25:18.824" v="266" actId="207"/>
          <ac:spMkLst>
            <pc:docMk/>
            <pc:sldMk cId="4208663009" sldId="399"/>
            <ac:spMk id="47" creationId="{9A2D8302-6F90-D34C-BEC7-F9906C6D283E}"/>
          </ac:spMkLst>
        </pc:spChg>
        <pc:spChg chg="mod">
          <ac:chgData name="Kuonen Colm" userId="2076f80c-7b3f-463f-bccd-c5d8f8b26a59" providerId="ADAL" clId="{9D592793-EB09-43D3-83A2-B4CE5E833218}" dt="2022-01-14T15:23:03.048" v="172" actId="14100"/>
          <ac:spMkLst>
            <pc:docMk/>
            <pc:sldMk cId="4208663009" sldId="399"/>
            <ac:spMk id="48" creationId="{4725E8CC-B63B-244F-9E27-8941624CD3FC}"/>
          </ac:spMkLst>
        </pc:spChg>
        <pc:spChg chg="mod">
          <ac:chgData name="Kuonen Colm" userId="2076f80c-7b3f-463f-bccd-c5d8f8b26a59" providerId="ADAL" clId="{9D592793-EB09-43D3-83A2-B4CE5E833218}" dt="2022-01-14T15:23:18.923" v="176" actId="1076"/>
          <ac:spMkLst>
            <pc:docMk/>
            <pc:sldMk cId="4208663009" sldId="399"/>
            <ac:spMk id="51" creationId="{9CDBA0E3-78F1-6048-A71E-9025EDD8A5CF}"/>
          </ac:spMkLst>
        </pc:spChg>
        <pc:spChg chg="add mod">
          <ac:chgData name="Kuonen Colm" userId="2076f80c-7b3f-463f-bccd-c5d8f8b26a59" providerId="ADAL" clId="{9D592793-EB09-43D3-83A2-B4CE5E833218}" dt="2022-01-14T15:25:45.831" v="267"/>
          <ac:spMkLst>
            <pc:docMk/>
            <pc:sldMk cId="4208663009" sldId="399"/>
            <ac:spMk id="52" creationId="{07A5E335-5C1E-409B-AC38-0BBE4CF45014}"/>
          </ac:spMkLst>
        </pc:spChg>
        <pc:spChg chg="mod">
          <ac:chgData name="Kuonen Colm" userId="2076f80c-7b3f-463f-bccd-c5d8f8b26a59" providerId="ADAL" clId="{9D592793-EB09-43D3-83A2-B4CE5E833218}" dt="2022-01-14T15:23:22.467" v="178" actId="208"/>
          <ac:spMkLst>
            <pc:docMk/>
            <pc:sldMk cId="4208663009" sldId="399"/>
            <ac:spMk id="53" creationId="{05E5C32B-D8B0-5D4C-92E2-4612BA430830}"/>
          </ac:spMkLst>
        </pc:spChg>
        <pc:spChg chg="mod">
          <ac:chgData name="Kuonen Colm" userId="2076f80c-7b3f-463f-bccd-c5d8f8b26a59" providerId="ADAL" clId="{9D592793-EB09-43D3-83A2-B4CE5E833218}" dt="2022-01-14T15:23:18.923" v="176" actId="1076"/>
          <ac:spMkLst>
            <pc:docMk/>
            <pc:sldMk cId="4208663009" sldId="399"/>
            <ac:spMk id="54" creationId="{DC6C326C-4240-7B4F-B19C-FF8DC0D562CB}"/>
          </ac:spMkLst>
        </pc:spChg>
        <pc:spChg chg="mod">
          <ac:chgData name="Kuonen Colm" userId="2076f80c-7b3f-463f-bccd-c5d8f8b26a59" providerId="ADAL" clId="{9D592793-EB09-43D3-83A2-B4CE5E833218}" dt="2022-01-14T15:23:15.221" v="175" actId="1076"/>
          <ac:spMkLst>
            <pc:docMk/>
            <pc:sldMk cId="4208663009" sldId="399"/>
            <ac:spMk id="57" creationId="{1B9A8AB3-2BE4-B64E-B725-EA5CBCBA91AB}"/>
          </ac:spMkLst>
        </pc:spChg>
        <pc:spChg chg="mod">
          <ac:chgData name="Kuonen Colm" userId="2076f80c-7b3f-463f-bccd-c5d8f8b26a59" providerId="ADAL" clId="{9D592793-EB09-43D3-83A2-B4CE5E833218}" dt="2022-01-14T15:23:25.972" v="180" actId="208"/>
          <ac:spMkLst>
            <pc:docMk/>
            <pc:sldMk cId="4208663009" sldId="399"/>
            <ac:spMk id="59" creationId="{F502061B-4974-0E4E-8880-2F16F8F5F8C4}"/>
          </ac:spMkLst>
        </pc:spChg>
        <pc:spChg chg="mod">
          <ac:chgData name="Kuonen Colm" userId="2076f80c-7b3f-463f-bccd-c5d8f8b26a59" providerId="ADAL" clId="{9D592793-EB09-43D3-83A2-B4CE5E833218}" dt="2022-01-14T15:23:15.221" v="175" actId="1076"/>
          <ac:spMkLst>
            <pc:docMk/>
            <pc:sldMk cId="4208663009" sldId="399"/>
            <ac:spMk id="60" creationId="{6C425A8B-A75C-2245-97EB-3B6017AB3BFD}"/>
          </ac:spMkLst>
        </pc:spChg>
        <pc:spChg chg="mod">
          <ac:chgData name="Kuonen Colm" userId="2076f80c-7b3f-463f-bccd-c5d8f8b26a59" providerId="ADAL" clId="{9D592793-EB09-43D3-83A2-B4CE5E833218}" dt="2022-01-14T16:02:31.764" v="1420" actId="1076"/>
          <ac:spMkLst>
            <pc:docMk/>
            <pc:sldMk cId="4208663009" sldId="399"/>
            <ac:spMk id="63" creationId="{77B66CCA-EC00-0744-9312-D701B9E5655A}"/>
          </ac:spMkLst>
        </pc:spChg>
        <pc:spChg chg="mod">
          <ac:chgData name="Kuonen Colm" userId="2076f80c-7b3f-463f-bccd-c5d8f8b26a59" providerId="ADAL" clId="{9D592793-EB09-43D3-83A2-B4CE5E833218}" dt="2022-01-14T15:23:03.048" v="172" actId="14100"/>
          <ac:spMkLst>
            <pc:docMk/>
            <pc:sldMk cId="4208663009" sldId="399"/>
            <ac:spMk id="64" creationId="{830AA5AE-0D64-DD47-A715-5D716487DFC3}"/>
          </ac:spMkLst>
        </pc:spChg>
        <pc:grpChg chg="del mod">
          <ac:chgData name="Kuonen Colm" userId="2076f80c-7b3f-463f-bccd-c5d8f8b26a59" providerId="ADAL" clId="{9D592793-EB09-43D3-83A2-B4CE5E833218}" dt="2022-01-14T16:02:27.922" v="1419" actId="478"/>
          <ac:grpSpMkLst>
            <pc:docMk/>
            <pc:sldMk cId="4208663009" sldId="399"/>
            <ac:grpSpMk id="15" creationId="{62DD3DCC-5DA5-8948-B286-0C4DDB5552E4}"/>
          </ac:grpSpMkLst>
        </pc:grpChg>
        <pc:grpChg chg="mod">
          <ac:chgData name="Kuonen Colm" userId="2076f80c-7b3f-463f-bccd-c5d8f8b26a59" providerId="ADAL" clId="{9D592793-EB09-43D3-83A2-B4CE5E833218}" dt="2022-01-14T15:23:18.923" v="176" actId="1076"/>
          <ac:grpSpMkLst>
            <pc:docMk/>
            <pc:sldMk cId="4208663009" sldId="399"/>
            <ac:grpSpMk id="16" creationId="{92F4B60E-C3CD-8445-95F0-1347071FA8DC}"/>
          </ac:grpSpMkLst>
        </pc:grpChg>
        <pc:grpChg chg="mod">
          <ac:chgData name="Kuonen Colm" userId="2076f80c-7b3f-463f-bccd-c5d8f8b26a59" providerId="ADAL" clId="{9D592793-EB09-43D3-83A2-B4CE5E833218}" dt="2022-01-14T15:23:15.221" v="175" actId="1076"/>
          <ac:grpSpMkLst>
            <pc:docMk/>
            <pc:sldMk cId="4208663009" sldId="399"/>
            <ac:grpSpMk id="22" creationId="{99700E5D-03E0-C64F-B681-31BCBA9C802C}"/>
          </ac:grpSpMkLst>
        </pc:grpChg>
        <pc:grpChg chg="mod">
          <ac:chgData name="Kuonen Colm" userId="2076f80c-7b3f-463f-bccd-c5d8f8b26a59" providerId="ADAL" clId="{9D592793-EB09-43D3-83A2-B4CE5E833218}" dt="2022-01-14T15:23:03.048" v="172" actId="14100"/>
          <ac:grpSpMkLst>
            <pc:docMk/>
            <pc:sldMk cId="4208663009" sldId="399"/>
            <ac:grpSpMk id="46" creationId="{E3D538D3-2618-EF47-B71A-3D70862779DC}"/>
          </ac:grpSpMkLst>
        </pc:grpChg>
        <pc:grpChg chg="mod">
          <ac:chgData name="Kuonen Colm" userId="2076f80c-7b3f-463f-bccd-c5d8f8b26a59" providerId="ADAL" clId="{9D592793-EB09-43D3-83A2-B4CE5E833218}" dt="2022-01-14T15:23:18.923" v="176" actId="1076"/>
          <ac:grpSpMkLst>
            <pc:docMk/>
            <pc:sldMk cId="4208663009" sldId="399"/>
            <ac:grpSpMk id="49" creationId="{C5016A5F-5C84-7C42-A4B8-57201C7E6658}"/>
          </ac:grpSpMkLst>
        </pc:grpChg>
        <pc:grpChg chg="mod">
          <ac:chgData name="Kuonen Colm" userId="2076f80c-7b3f-463f-bccd-c5d8f8b26a59" providerId="ADAL" clId="{9D592793-EB09-43D3-83A2-B4CE5E833218}" dt="2022-01-14T15:23:18.923" v="176" actId="1076"/>
          <ac:grpSpMkLst>
            <pc:docMk/>
            <pc:sldMk cId="4208663009" sldId="399"/>
            <ac:grpSpMk id="50" creationId="{921C0010-47F3-3942-8BFE-7DF506C8D359}"/>
          </ac:grpSpMkLst>
        </pc:grpChg>
        <pc:grpChg chg="mod">
          <ac:chgData name="Kuonen Colm" userId="2076f80c-7b3f-463f-bccd-c5d8f8b26a59" providerId="ADAL" clId="{9D592793-EB09-43D3-83A2-B4CE5E833218}" dt="2022-01-14T15:23:15.221" v="175" actId="1076"/>
          <ac:grpSpMkLst>
            <pc:docMk/>
            <pc:sldMk cId="4208663009" sldId="399"/>
            <ac:grpSpMk id="55" creationId="{93157C87-C555-1C42-A696-128AD9301F32}"/>
          </ac:grpSpMkLst>
        </pc:grpChg>
        <pc:grpChg chg="mod">
          <ac:chgData name="Kuonen Colm" userId="2076f80c-7b3f-463f-bccd-c5d8f8b26a59" providerId="ADAL" clId="{9D592793-EB09-43D3-83A2-B4CE5E833218}" dt="2022-01-14T15:23:15.221" v="175" actId="1076"/>
          <ac:grpSpMkLst>
            <pc:docMk/>
            <pc:sldMk cId="4208663009" sldId="399"/>
            <ac:grpSpMk id="56" creationId="{E06EA770-3909-8744-BE69-C41B3C58DB84}"/>
          </ac:grpSpMkLst>
        </pc:grpChg>
        <pc:picChg chg="add mod">
          <ac:chgData name="Kuonen Colm" userId="2076f80c-7b3f-463f-bccd-c5d8f8b26a59" providerId="ADAL" clId="{9D592793-EB09-43D3-83A2-B4CE5E833218}" dt="2022-01-14T15:25:45.831" v="267"/>
          <ac:picMkLst>
            <pc:docMk/>
            <pc:sldMk cId="4208663009" sldId="399"/>
            <ac:picMk id="58" creationId="{55B4B8CC-FDD3-4067-9084-5D204C4046BA}"/>
          </ac:picMkLst>
        </pc:picChg>
        <pc:picChg chg="del">
          <ac:chgData name="Kuonen Colm" userId="2076f80c-7b3f-463f-bccd-c5d8f8b26a59" providerId="ADAL" clId="{9D592793-EB09-43D3-83A2-B4CE5E833218}" dt="2022-01-14T15:22:31.790" v="163" actId="478"/>
          <ac:picMkLst>
            <pc:docMk/>
            <pc:sldMk cId="4208663009" sldId="399"/>
            <ac:picMk id="67" creationId="{C08D5CD7-B0B3-424A-B7BE-8FF2B9A2AE52}"/>
          </ac:picMkLst>
        </pc:picChg>
        <pc:picChg chg="add mod">
          <ac:chgData name="Kuonen Colm" userId="2076f80c-7b3f-463f-bccd-c5d8f8b26a59" providerId="ADAL" clId="{9D592793-EB09-43D3-83A2-B4CE5E833218}" dt="2022-01-14T16:02:38.459" v="1421"/>
          <ac:picMkLst>
            <pc:docMk/>
            <pc:sldMk cId="4208663009" sldId="399"/>
            <ac:picMk id="68" creationId="{8A0E763D-5FF4-4FB3-8994-46D331C3647C}"/>
          </ac:picMkLst>
        </pc:picChg>
        <pc:cxnChg chg="mod">
          <ac:chgData name="Kuonen Colm" userId="2076f80c-7b3f-463f-bccd-c5d8f8b26a59" providerId="ADAL" clId="{9D592793-EB09-43D3-83A2-B4CE5E833218}" dt="2022-01-14T15:23:03.048" v="172" actId="14100"/>
          <ac:cxnSpMkLst>
            <pc:docMk/>
            <pc:sldMk cId="4208663009" sldId="399"/>
            <ac:cxnSpMk id="37" creationId="{485686CF-8D16-664F-B405-B71E638FC278}"/>
          </ac:cxnSpMkLst>
        </pc:cxnChg>
        <pc:cxnChg chg="mod">
          <ac:chgData name="Kuonen Colm" userId="2076f80c-7b3f-463f-bccd-c5d8f8b26a59" providerId="ADAL" clId="{9D592793-EB09-43D3-83A2-B4CE5E833218}" dt="2022-01-14T15:23:18.923" v="176" actId="1076"/>
          <ac:cxnSpMkLst>
            <pc:docMk/>
            <pc:sldMk cId="4208663009" sldId="399"/>
            <ac:cxnSpMk id="61" creationId="{D29A509E-0DF4-A340-BE9D-6D4F1B1B9E50}"/>
          </ac:cxnSpMkLst>
        </pc:cxnChg>
        <pc:cxnChg chg="mod">
          <ac:chgData name="Kuonen Colm" userId="2076f80c-7b3f-463f-bccd-c5d8f8b26a59" providerId="ADAL" clId="{9D592793-EB09-43D3-83A2-B4CE5E833218}" dt="2022-01-14T15:23:15.221" v="175" actId="1076"/>
          <ac:cxnSpMkLst>
            <pc:docMk/>
            <pc:sldMk cId="4208663009" sldId="399"/>
            <ac:cxnSpMk id="62" creationId="{8DDDDE9C-502F-B940-A823-ADC7BDCF154B}"/>
          </ac:cxnSpMkLst>
        </pc:cxnChg>
      </pc:sldChg>
      <pc:sldChg chg="addSp delSp modSp add mod">
        <pc:chgData name="Kuonen Colm" userId="2076f80c-7b3f-463f-bccd-c5d8f8b26a59" providerId="ADAL" clId="{9D592793-EB09-43D3-83A2-B4CE5E833218}" dt="2022-01-14T15:35:05.448" v="315" actId="1076"/>
        <pc:sldMkLst>
          <pc:docMk/>
          <pc:sldMk cId="1594741906" sldId="414"/>
        </pc:sldMkLst>
        <pc:spChg chg="mod">
          <ac:chgData name="Kuonen Colm" userId="2076f80c-7b3f-463f-bccd-c5d8f8b26a59" providerId="ADAL" clId="{9D592793-EB09-43D3-83A2-B4CE5E833218}" dt="2022-01-14T15:33:07.160" v="278" actId="113"/>
          <ac:spMkLst>
            <pc:docMk/>
            <pc:sldMk cId="1594741906" sldId="414"/>
            <ac:spMk id="8" creationId="{00000000-0000-0000-0000-000000000000}"/>
          </ac:spMkLst>
        </pc:spChg>
        <pc:spChg chg="mod">
          <ac:chgData name="Kuonen Colm" userId="2076f80c-7b3f-463f-bccd-c5d8f8b26a59" providerId="ADAL" clId="{9D592793-EB09-43D3-83A2-B4CE5E833218}" dt="2022-01-14T15:33:50.800" v="304" actId="113"/>
          <ac:spMkLst>
            <pc:docMk/>
            <pc:sldMk cId="1594741906" sldId="414"/>
            <ac:spMk id="32" creationId="{D07DD50C-643A-354A-A3E9-10D5127DE590}"/>
          </ac:spMkLst>
        </pc:spChg>
        <pc:spChg chg="del">
          <ac:chgData name="Kuonen Colm" userId="2076f80c-7b3f-463f-bccd-c5d8f8b26a59" providerId="ADAL" clId="{9D592793-EB09-43D3-83A2-B4CE5E833218}" dt="2022-01-14T15:32:59.893" v="276" actId="478"/>
          <ac:spMkLst>
            <pc:docMk/>
            <pc:sldMk cId="1594741906" sldId="414"/>
            <ac:spMk id="45" creationId="{0A82C0F3-8B27-3F48-92C7-3C79D366F736}"/>
          </ac:spMkLst>
        </pc:spChg>
        <pc:spChg chg="mod">
          <ac:chgData name="Kuonen Colm" userId="2076f80c-7b3f-463f-bccd-c5d8f8b26a59" providerId="ADAL" clId="{9D592793-EB09-43D3-83A2-B4CE5E833218}" dt="2022-01-14T15:35:05.448" v="315" actId="1076"/>
          <ac:spMkLst>
            <pc:docMk/>
            <pc:sldMk cId="1594741906" sldId="414"/>
            <ac:spMk id="46" creationId="{0A8282FB-1965-F448-BEE1-492ACF9A9B3B}"/>
          </ac:spMkLst>
        </pc:spChg>
        <pc:spChg chg="mod">
          <ac:chgData name="Kuonen Colm" userId="2076f80c-7b3f-463f-bccd-c5d8f8b26a59" providerId="ADAL" clId="{9D592793-EB09-43D3-83A2-B4CE5E833218}" dt="2022-01-14T15:33:57.524" v="305" actId="113"/>
          <ac:spMkLst>
            <pc:docMk/>
            <pc:sldMk cId="1594741906" sldId="414"/>
            <ac:spMk id="50" creationId="{81DADF90-8ED7-C447-BB49-4F020D7B3C65}"/>
          </ac:spMkLst>
        </pc:spChg>
        <pc:spChg chg="mod">
          <ac:chgData name="Kuonen Colm" userId="2076f80c-7b3f-463f-bccd-c5d8f8b26a59" providerId="ADAL" clId="{9D592793-EB09-43D3-83A2-B4CE5E833218}" dt="2022-01-14T15:34:35.565" v="311" actId="113"/>
          <ac:spMkLst>
            <pc:docMk/>
            <pc:sldMk cId="1594741906" sldId="414"/>
            <ac:spMk id="83" creationId="{627FCAA9-887D-3A45-BF94-1A1F8CF77751}"/>
          </ac:spMkLst>
        </pc:spChg>
        <pc:spChg chg="mod">
          <ac:chgData name="Kuonen Colm" userId="2076f80c-7b3f-463f-bccd-c5d8f8b26a59" providerId="ADAL" clId="{9D592793-EB09-43D3-83A2-B4CE5E833218}" dt="2022-01-14T15:34:23.304" v="308" actId="113"/>
          <ac:spMkLst>
            <pc:docMk/>
            <pc:sldMk cId="1594741906" sldId="414"/>
            <ac:spMk id="86" creationId="{6D9EAF4D-735D-AA4F-86B8-D645A605DA9E}"/>
          </ac:spMkLst>
        </pc:spChg>
        <pc:spChg chg="mod">
          <ac:chgData name="Kuonen Colm" userId="2076f80c-7b3f-463f-bccd-c5d8f8b26a59" providerId="ADAL" clId="{9D592793-EB09-43D3-83A2-B4CE5E833218}" dt="2022-01-14T15:34:13.823" v="307" actId="113"/>
          <ac:spMkLst>
            <pc:docMk/>
            <pc:sldMk cId="1594741906" sldId="414"/>
            <ac:spMk id="87" creationId="{0605AE81-6F3A-1D44-9936-D2F73F341C73}"/>
          </ac:spMkLst>
        </pc:spChg>
        <pc:picChg chg="add mod">
          <ac:chgData name="Kuonen Colm" userId="2076f80c-7b3f-463f-bccd-c5d8f8b26a59" providerId="ADAL" clId="{9D592793-EB09-43D3-83A2-B4CE5E833218}" dt="2022-01-14T15:35:01.087" v="314"/>
          <ac:picMkLst>
            <pc:docMk/>
            <pc:sldMk cId="1594741906" sldId="414"/>
            <ac:picMk id="28" creationId="{287995FA-FD91-4466-BA76-9E8E9DFB4323}"/>
          </ac:picMkLst>
        </pc:picChg>
      </pc:sldChg>
      <pc:sldChg chg="addSp delSp modSp add mod">
        <pc:chgData name="Kuonen Colm" userId="2076f80c-7b3f-463f-bccd-c5d8f8b26a59" providerId="ADAL" clId="{9D592793-EB09-43D3-83A2-B4CE5E833218}" dt="2022-01-14T15:34:55.888" v="313"/>
        <pc:sldMkLst>
          <pc:docMk/>
          <pc:sldMk cId="2815639879" sldId="417"/>
        </pc:sldMkLst>
        <pc:spChg chg="del">
          <ac:chgData name="Kuonen Colm" userId="2076f80c-7b3f-463f-bccd-c5d8f8b26a59" providerId="ADAL" clId="{9D592793-EB09-43D3-83A2-B4CE5E833218}" dt="2022-01-14T15:32:35.639" v="269" actId="478"/>
          <ac:spMkLst>
            <pc:docMk/>
            <pc:sldMk cId="2815639879" sldId="417"/>
            <ac:spMk id="7" creationId="{60817A5D-59F4-064C-A823-B98134B47AE5}"/>
          </ac:spMkLst>
        </pc:spChg>
        <pc:spChg chg="mod">
          <ac:chgData name="Kuonen Colm" userId="2076f80c-7b3f-463f-bccd-c5d8f8b26a59" providerId="ADAL" clId="{9D592793-EB09-43D3-83A2-B4CE5E833218}" dt="2022-01-14T15:32:53.150" v="275" actId="20577"/>
          <ac:spMkLst>
            <pc:docMk/>
            <pc:sldMk cId="2815639879" sldId="417"/>
            <ac:spMk id="8" creationId="{A4276D36-560D-374C-96FB-6F4310B7FA31}"/>
          </ac:spMkLst>
        </pc:spChg>
        <pc:spChg chg="mod">
          <ac:chgData name="Kuonen Colm" userId="2076f80c-7b3f-463f-bccd-c5d8f8b26a59" providerId="ADAL" clId="{9D592793-EB09-43D3-83A2-B4CE5E833218}" dt="2022-01-14T15:34:44.762" v="312" actId="1076"/>
          <ac:spMkLst>
            <pc:docMk/>
            <pc:sldMk cId="2815639879" sldId="417"/>
            <ac:spMk id="106" creationId="{3F584D36-6F9E-D54A-A384-F11C5CA2E173}"/>
          </ac:spMkLst>
        </pc:spChg>
        <pc:picChg chg="add mod">
          <ac:chgData name="Kuonen Colm" userId="2076f80c-7b3f-463f-bccd-c5d8f8b26a59" providerId="ADAL" clId="{9D592793-EB09-43D3-83A2-B4CE5E833218}" dt="2022-01-14T15:34:55.888" v="313"/>
          <ac:picMkLst>
            <pc:docMk/>
            <pc:sldMk cId="2815639879" sldId="417"/>
            <ac:picMk id="12" creationId="{5E7F135E-8673-48B1-ABF2-61466F6399C5}"/>
          </ac:picMkLst>
        </pc:picChg>
      </pc:sldChg>
      <pc:sldChg chg="delSp modSp add del mod">
        <pc:chgData name="Kuonen Colm" userId="2076f80c-7b3f-463f-bccd-c5d8f8b26a59" providerId="ADAL" clId="{9D592793-EB09-43D3-83A2-B4CE5E833218}" dt="2022-01-14T15:19:49.598" v="116" actId="47"/>
        <pc:sldMkLst>
          <pc:docMk/>
          <pc:sldMk cId="942400864" sldId="429"/>
        </pc:sldMkLst>
        <pc:spChg chg="del">
          <ac:chgData name="Kuonen Colm" userId="2076f80c-7b3f-463f-bccd-c5d8f8b26a59" providerId="ADAL" clId="{9D592793-EB09-43D3-83A2-B4CE5E833218}" dt="2022-01-14T15:18:37.497" v="98" actId="478"/>
          <ac:spMkLst>
            <pc:docMk/>
            <pc:sldMk cId="942400864" sldId="429"/>
            <ac:spMk id="15" creationId="{59DAE53E-6525-6347-AEF0-46EB83EB25B1}"/>
          </ac:spMkLst>
        </pc:spChg>
        <pc:spChg chg="del">
          <ac:chgData name="Kuonen Colm" userId="2076f80c-7b3f-463f-bccd-c5d8f8b26a59" providerId="ADAL" clId="{9D592793-EB09-43D3-83A2-B4CE5E833218}" dt="2022-01-14T15:18:35.751" v="97" actId="478"/>
          <ac:spMkLst>
            <pc:docMk/>
            <pc:sldMk cId="942400864" sldId="429"/>
            <ac:spMk id="29" creationId="{BB700C1B-E112-2145-A9E4-230978144C15}"/>
          </ac:spMkLst>
        </pc:spChg>
        <pc:spChg chg="del">
          <ac:chgData name="Kuonen Colm" userId="2076f80c-7b3f-463f-bccd-c5d8f8b26a59" providerId="ADAL" clId="{9D592793-EB09-43D3-83A2-B4CE5E833218}" dt="2022-01-14T15:18:44.351" v="101" actId="478"/>
          <ac:spMkLst>
            <pc:docMk/>
            <pc:sldMk cId="942400864" sldId="429"/>
            <ac:spMk id="30" creationId="{60E49918-F4F7-8B4B-8366-148AA72877C2}"/>
          </ac:spMkLst>
        </pc:spChg>
        <pc:picChg chg="mod">
          <ac:chgData name="Kuonen Colm" userId="2076f80c-7b3f-463f-bccd-c5d8f8b26a59" providerId="ADAL" clId="{9D592793-EB09-43D3-83A2-B4CE5E833218}" dt="2022-01-14T15:18:43.311" v="100" actId="1076"/>
          <ac:picMkLst>
            <pc:docMk/>
            <pc:sldMk cId="942400864" sldId="429"/>
            <ac:picMk id="12" creationId="{E01CE804-4924-7540-A94A-DC93A6BD279D}"/>
          </ac:picMkLst>
        </pc:picChg>
        <pc:picChg chg="del">
          <ac:chgData name="Kuonen Colm" userId="2076f80c-7b3f-463f-bccd-c5d8f8b26a59" providerId="ADAL" clId="{9D592793-EB09-43D3-83A2-B4CE5E833218}" dt="2022-01-14T15:18:45.390" v="102" actId="478"/>
          <ac:picMkLst>
            <pc:docMk/>
            <pc:sldMk cId="942400864" sldId="429"/>
            <ac:picMk id="31" creationId="{55551AA4-31FB-6446-B105-8DDCA27E6265}"/>
          </ac:picMkLst>
        </pc:picChg>
      </pc:sldChg>
      <pc:sldChg chg="del">
        <pc:chgData name="Kuonen Colm" userId="2076f80c-7b3f-463f-bccd-c5d8f8b26a59" providerId="ADAL" clId="{9D592793-EB09-43D3-83A2-B4CE5E833218}" dt="2022-01-14T15:16:10.638" v="0" actId="47"/>
        <pc:sldMkLst>
          <pc:docMk/>
          <pc:sldMk cId="4229697794" sldId="439"/>
        </pc:sldMkLst>
      </pc:sldChg>
      <pc:sldChg chg="add del">
        <pc:chgData name="Kuonen Colm" userId="2076f80c-7b3f-463f-bccd-c5d8f8b26a59" providerId="ADAL" clId="{9D592793-EB09-43D3-83A2-B4CE5E833218}" dt="2022-01-14T15:17:10.792" v="49" actId="47"/>
        <pc:sldMkLst>
          <pc:docMk/>
          <pc:sldMk cId="2275823124" sldId="440"/>
        </pc:sldMkLst>
      </pc:sldChg>
      <pc:sldChg chg="modSp mod">
        <pc:chgData name="Kuonen Colm" userId="2076f80c-7b3f-463f-bccd-c5d8f8b26a59" providerId="ADAL" clId="{9D592793-EB09-43D3-83A2-B4CE5E833218}" dt="2022-01-14T15:22:05.143" v="161" actId="1076"/>
        <pc:sldMkLst>
          <pc:docMk/>
          <pc:sldMk cId="3734374634" sldId="441"/>
        </pc:sldMkLst>
        <pc:spChg chg="mod">
          <ac:chgData name="Kuonen Colm" userId="2076f80c-7b3f-463f-bccd-c5d8f8b26a59" providerId="ADAL" clId="{9D592793-EB09-43D3-83A2-B4CE5E833218}" dt="2022-01-14T15:21:25.254" v="129" actId="20577"/>
          <ac:spMkLst>
            <pc:docMk/>
            <pc:sldMk cId="3734374634" sldId="441"/>
            <ac:spMk id="2" creationId="{CF9FC206-E495-432D-BD19-6D5E46488AC0}"/>
          </ac:spMkLst>
        </pc:spChg>
        <pc:spChg chg="mod">
          <ac:chgData name="Kuonen Colm" userId="2076f80c-7b3f-463f-bccd-c5d8f8b26a59" providerId="ADAL" clId="{9D592793-EB09-43D3-83A2-B4CE5E833218}" dt="2022-01-14T15:21:57.123" v="159" actId="1076"/>
          <ac:spMkLst>
            <pc:docMk/>
            <pc:sldMk cId="3734374634" sldId="441"/>
            <ac:spMk id="7" creationId="{77F7BBB5-AD78-4F3B-9EA2-1B0DE9AF5F52}"/>
          </ac:spMkLst>
        </pc:spChg>
        <pc:picChg chg="mod">
          <ac:chgData name="Kuonen Colm" userId="2076f80c-7b3f-463f-bccd-c5d8f8b26a59" providerId="ADAL" clId="{9D592793-EB09-43D3-83A2-B4CE5E833218}" dt="2022-01-14T15:22:05.143" v="161" actId="1076"/>
          <ac:picMkLst>
            <pc:docMk/>
            <pc:sldMk cId="3734374634" sldId="441"/>
            <ac:picMk id="9" creationId="{B1DDA67D-969D-42C2-A0EA-E1A7A265DCF4}"/>
          </ac:picMkLst>
        </pc:picChg>
      </pc:sldChg>
      <pc:sldChg chg="addSp modSp mod">
        <pc:chgData name="Kuonen Colm" userId="2076f80c-7b3f-463f-bccd-c5d8f8b26a59" providerId="ADAL" clId="{9D592793-EB09-43D3-83A2-B4CE5E833218}" dt="2022-01-14T15:19:39.937" v="115" actId="1076"/>
        <pc:sldMkLst>
          <pc:docMk/>
          <pc:sldMk cId="3973408083" sldId="443"/>
        </pc:sldMkLst>
        <pc:picChg chg="add mod">
          <ac:chgData name="Kuonen Colm" userId="2076f80c-7b3f-463f-bccd-c5d8f8b26a59" providerId="ADAL" clId="{9D592793-EB09-43D3-83A2-B4CE5E833218}" dt="2022-01-14T15:19:37.246" v="113" actId="1076"/>
          <ac:picMkLst>
            <pc:docMk/>
            <pc:sldMk cId="3973408083" sldId="443"/>
            <ac:picMk id="6" creationId="{7DB42F4B-D83A-4C05-9DB9-45AC6ACFC29F}"/>
          </ac:picMkLst>
        </pc:picChg>
        <pc:picChg chg="add mod">
          <ac:chgData name="Kuonen Colm" userId="2076f80c-7b3f-463f-bccd-c5d8f8b26a59" providerId="ADAL" clId="{9D592793-EB09-43D3-83A2-B4CE5E833218}" dt="2022-01-14T15:19:39.937" v="115" actId="1076"/>
          <ac:picMkLst>
            <pc:docMk/>
            <pc:sldMk cId="3973408083" sldId="443"/>
            <ac:picMk id="7" creationId="{3C331495-B095-445F-AF22-0B5D0362DB0D}"/>
          </ac:picMkLst>
        </pc:picChg>
      </pc:sldChg>
      <pc:sldChg chg="addSp delSp modSp add mod modAnim">
        <pc:chgData name="Kuonen Colm" userId="2076f80c-7b3f-463f-bccd-c5d8f8b26a59" providerId="ADAL" clId="{9D592793-EB09-43D3-83A2-B4CE5E833218}" dt="2022-01-14T15:25:11.723" v="265" actId="207"/>
        <pc:sldMkLst>
          <pc:docMk/>
          <pc:sldMk cId="2543324300" sldId="449"/>
        </pc:sldMkLst>
        <pc:spChg chg="mod">
          <ac:chgData name="Kuonen Colm" userId="2076f80c-7b3f-463f-bccd-c5d8f8b26a59" providerId="ADAL" clId="{9D592793-EB09-43D3-83A2-B4CE5E833218}" dt="2022-01-14T15:19:16.199" v="107" actId="1076"/>
          <ac:spMkLst>
            <pc:docMk/>
            <pc:sldMk cId="2543324300" sldId="449"/>
            <ac:spMk id="2" creationId="{90F1AF00-ABB5-4EDB-9F3C-DC819129D959}"/>
          </ac:spMkLst>
        </pc:spChg>
        <pc:spChg chg="add del mod">
          <ac:chgData name="Kuonen Colm" userId="2076f80c-7b3f-463f-bccd-c5d8f8b26a59" providerId="ADAL" clId="{9D592793-EB09-43D3-83A2-B4CE5E833218}" dt="2022-01-14T15:18:18.879" v="95" actId="478"/>
          <ac:spMkLst>
            <pc:docMk/>
            <pc:sldMk cId="2543324300" sldId="449"/>
            <ac:spMk id="6" creationId="{568803F7-4CC5-4654-9099-0D9B0AF62B68}"/>
          </ac:spMkLst>
        </pc:spChg>
        <pc:spChg chg="add mod">
          <ac:chgData name="Kuonen Colm" userId="2076f80c-7b3f-463f-bccd-c5d8f8b26a59" providerId="ADAL" clId="{9D592793-EB09-43D3-83A2-B4CE5E833218}" dt="2022-01-14T15:25:11.723" v="265" actId="207"/>
          <ac:spMkLst>
            <pc:docMk/>
            <pc:sldMk cId="2543324300" sldId="449"/>
            <ac:spMk id="8" creationId="{20BF4185-EE15-4C20-B925-7394D563B0E2}"/>
          </ac:spMkLst>
        </pc:spChg>
        <pc:spChg chg="add mod">
          <ac:chgData name="Kuonen Colm" userId="2076f80c-7b3f-463f-bccd-c5d8f8b26a59" providerId="ADAL" clId="{9D592793-EB09-43D3-83A2-B4CE5E833218}" dt="2022-01-14T15:20:09.476" v="120" actId="14100"/>
          <ac:spMkLst>
            <pc:docMk/>
            <pc:sldMk cId="2543324300" sldId="449"/>
            <ac:spMk id="9" creationId="{1CEBE7EF-08FF-4526-876E-F880CB912501}"/>
          </ac:spMkLst>
        </pc:spChg>
        <pc:spChg chg="add mod">
          <ac:chgData name="Kuonen Colm" userId="2076f80c-7b3f-463f-bccd-c5d8f8b26a59" providerId="ADAL" clId="{9D592793-EB09-43D3-83A2-B4CE5E833218}" dt="2022-01-14T15:20:18.170" v="121" actId="14100"/>
          <ac:spMkLst>
            <pc:docMk/>
            <pc:sldMk cId="2543324300" sldId="449"/>
            <ac:spMk id="10" creationId="{340478B9-F75C-406B-8235-E40CD2350A1C}"/>
          </ac:spMkLst>
        </pc:spChg>
        <pc:spChg chg="mod">
          <ac:chgData name="Kuonen Colm" userId="2076f80c-7b3f-463f-bccd-c5d8f8b26a59" providerId="ADAL" clId="{9D592793-EB09-43D3-83A2-B4CE5E833218}" dt="2022-01-14T15:20:09.476" v="120" actId="14100"/>
          <ac:spMkLst>
            <pc:docMk/>
            <pc:sldMk cId="2543324300" sldId="449"/>
            <ac:spMk id="15" creationId="{2FFFB838-CE1E-40D1-9830-5FC6BE7945E8}"/>
          </ac:spMkLst>
        </pc:spChg>
        <pc:spChg chg="mod">
          <ac:chgData name="Kuonen Colm" userId="2076f80c-7b3f-463f-bccd-c5d8f8b26a59" providerId="ADAL" clId="{9D592793-EB09-43D3-83A2-B4CE5E833218}" dt="2022-01-14T15:20:47.165" v="124" actId="207"/>
          <ac:spMkLst>
            <pc:docMk/>
            <pc:sldMk cId="2543324300" sldId="449"/>
            <ac:spMk id="16" creationId="{86B75D02-F2A0-4B7F-ADCC-FE4C0DF4AF42}"/>
          </ac:spMkLst>
        </pc:spChg>
        <pc:spChg chg="mod">
          <ac:chgData name="Kuonen Colm" userId="2076f80c-7b3f-463f-bccd-c5d8f8b26a59" providerId="ADAL" clId="{9D592793-EB09-43D3-83A2-B4CE5E833218}" dt="2022-01-14T15:20:09.476" v="120" actId="14100"/>
          <ac:spMkLst>
            <pc:docMk/>
            <pc:sldMk cId="2543324300" sldId="449"/>
            <ac:spMk id="17" creationId="{0A126EAE-9614-4D40-A5F3-2D55B312F791}"/>
          </ac:spMkLst>
        </pc:spChg>
        <pc:spChg chg="mod">
          <ac:chgData name="Kuonen Colm" userId="2076f80c-7b3f-463f-bccd-c5d8f8b26a59" providerId="ADAL" clId="{9D592793-EB09-43D3-83A2-B4CE5E833218}" dt="2022-01-14T15:20:09.476" v="120" actId="14100"/>
          <ac:spMkLst>
            <pc:docMk/>
            <pc:sldMk cId="2543324300" sldId="449"/>
            <ac:spMk id="22" creationId="{62167A5A-FBA5-494E-B0A7-A52C6E8A27D6}"/>
          </ac:spMkLst>
        </pc:spChg>
        <pc:spChg chg="mod">
          <ac:chgData name="Kuonen Colm" userId="2076f80c-7b3f-463f-bccd-c5d8f8b26a59" providerId="ADAL" clId="{9D592793-EB09-43D3-83A2-B4CE5E833218}" dt="2022-01-14T15:20:51.576" v="126" actId="208"/>
          <ac:spMkLst>
            <pc:docMk/>
            <pc:sldMk cId="2543324300" sldId="449"/>
            <ac:spMk id="23" creationId="{E3B39F9B-2AB0-4980-9BBA-2203EB79AFD8}"/>
          </ac:spMkLst>
        </pc:spChg>
        <pc:spChg chg="mod">
          <ac:chgData name="Kuonen Colm" userId="2076f80c-7b3f-463f-bccd-c5d8f8b26a59" providerId="ADAL" clId="{9D592793-EB09-43D3-83A2-B4CE5E833218}" dt="2022-01-14T15:20:09.476" v="120" actId="14100"/>
          <ac:spMkLst>
            <pc:docMk/>
            <pc:sldMk cId="2543324300" sldId="449"/>
            <ac:spMk id="24" creationId="{DBC6D2CA-7B59-4F16-8E42-71068698804F}"/>
          </ac:spMkLst>
        </pc:spChg>
        <pc:grpChg chg="add mod">
          <ac:chgData name="Kuonen Colm" userId="2076f80c-7b3f-463f-bccd-c5d8f8b26a59" providerId="ADAL" clId="{9D592793-EB09-43D3-83A2-B4CE5E833218}" dt="2022-01-14T15:20:09.476" v="120" actId="14100"/>
          <ac:grpSpMkLst>
            <pc:docMk/>
            <pc:sldMk cId="2543324300" sldId="449"/>
            <ac:grpSpMk id="11" creationId="{02852BD0-E5EC-4163-A1AE-E82D3B6C8DEE}"/>
          </ac:grpSpMkLst>
        </pc:grpChg>
        <pc:grpChg chg="mod">
          <ac:chgData name="Kuonen Colm" userId="2076f80c-7b3f-463f-bccd-c5d8f8b26a59" providerId="ADAL" clId="{9D592793-EB09-43D3-83A2-B4CE5E833218}" dt="2022-01-14T15:20:09.476" v="120" actId="14100"/>
          <ac:grpSpMkLst>
            <pc:docMk/>
            <pc:sldMk cId="2543324300" sldId="449"/>
            <ac:grpSpMk id="12" creationId="{BFEDEF28-7BE0-4F9A-A225-8C4C009D1A2F}"/>
          </ac:grpSpMkLst>
        </pc:grpChg>
        <pc:grpChg chg="mod">
          <ac:chgData name="Kuonen Colm" userId="2076f80c-7b3f-463f-bccd-c5d8f8b26a59" providerId="ADAL" clId="{9D592793-EB09-43D3-83A2-B4CE5E833218}" dt="2022-01-14T15:20:09.476" v="120" actId="14100"/>
          <ac:grpSpMkLst>
            <pc:docMk/>
            <pc:sldMk cId="2543324300" sldId="449"/>
            <ac:grpSpMk id="14" creationId="{3E6AEF63-37AC-4212-B0A2-93C1B2803FA3}"/>
          </ac:grpSpMkLst>
        </pc:grpChg>
        <pc:grpChg chg="add mod">
          <ac:chgData name="Kuonen Colm" userId="2076f80c-7b3f-463f-bccd-c5d8f8b26a59" providerId="ADAL" clId="{9D592793-EB09-43D3-83A2-B4CE5E833218}" dt="2022-01-14T15:20:09.476" v="120" actId="14100"/>
          <ac:grpSpMkLst>
            <pc:docMk/>
            <pc:sldMk cId="2543324300" sldId="449"/>
            <ac:grpSpMk id="18" creationId="{5590177F-2237-4F63-939A-31C987CC8946}"/>
          </ac:grpSpMkLst>
        </pc:grpChg>
        <pc:grpChg chg="mod">
          <ac:chgData name="Kuonen Colm" userId="2076f80c-7b3f-463f-bccd-c5d8f8b26a59" providerId="ADAL" clId="{9D592793-EB09-43D3-83A2-B4CE5E833218}" dt="2022-01-14T15:20:09.476" v="120" actId="14100"/>
          <ac:grpSpMkLst>
            <pc:docMk/>
            <pc:sldMk cId="2543324300" sldId="449"/>
            <ac:grpSpMk id="19" creationId="{CFAE3B14-472E-411F-B3F4-06CB5EF10FAF}"/>
          </ac:grpSpMkLst>
        </pc:grpChg>
        <pc:grpChg chg="mod">
          <ac:chgData name="Kuonen Colm" userId="2076f80c-7b3f-463f-bccd-c5d8f8b26a59" providerId="ADAL" clId="{9D592793-EB09-43D3-83A2-B4CE5E833218}" dt="2022-01-14T15:20:09.476" v="120" actId="14100"/>
          <ac:grpSpMkLst>
            <pc:docMk/>
            <pc:sldMk cId="2543324300" sldId="449"/>
            <ac:grpSpMk id="21" creationId="{91020BFA-0E81-4559-981D-937CB8F9257E}"/>
          </ac:grpSpMkLst>
        </pc:grpChg>
        <pc:picChg chg="del">
          <ac:chgData name="Kuonen Colm" userId="2076f80c-7b3f-463f-bccd-c5d8f8b26a59" providerId="ADAL" clId="{9D592793-EB09-43D3-83A2-B4CE5E833218}" dt="2022-01-14T15:17:50.676" v="91" actId="478"/>
          <ac:picMkLst>
            <pc:docMk/>
            <pc:sldMk cId="2543324300" sldId="449"/>
            <ac:picMk id="2" creationId="{3E7769F5-E923-42A2-B0F7-D86E329A41FA}"/>
          </ac:picMkLst>
        </pc:picChg>
        <pc:picChg chg="del">
          <ac:chgData name="Kuonen Colm" userId="2076f80c-7b3f-463f-bccd-c5d8f8b26a59" providerId="ADAL" clId="{9D592793-EB09-43D3-83A2-B4CE5E833218}" dt="2022-01-14T15:17:52.106" v="92" actId="478"/>
          <ac:picMkLst>
            <pc:docMk/>
            <pc:sldMk cId="2543324300" sldId="449"/>
            <ac:picMk id="4" creationId="{3C27C52A-9828-4142-B768-83817C2BC9DA}"/>
          </ac:picMkLst>
        </pc:picChg>
        <pc:picChg chg="add mod ord">
          <ac:chgData name="Kuonen Colm" userId="2076f80c-7b3f-463f-bccd-c5d8f8b26a59" providerId="ADAL" clId="{9D592793-EB09-43D3-83A2-B4CE5E833218}" dt="2022-01-14T15:19:25.360" v="109" actId="167"/>
          <ac:picMkLst>
            <pc:docMk/>
            <pc:sldMk cId="2543324300" sldId="449"/>
            <ac:picMk id="25" creationId="{100C3FCF-C11D-4296-BD4A-8CFB3062DE18}"/>
          </ac:picMkLst>
        </pc:picChg>
        <pc:picChg chg="add mod ord">
          <ac:chgData name="Kuonen Colm" userId="2076f80c-7b3f-463f-bccd-c5d8f8b26a59" providerId="ADAL" clId="{9D592793-EB09-43D3-83A2-B4CE5E833218}" dt="2022-01-14T15:20:09.476" v="120" actId="14100"/>
          <ac:picMkLst>
            <pc:docMk/>
            <pc:sldMk cId="2543324300" sldId="449"/>
            <ac:picMk id="26" creationId="{4DF34554-007D-4DE2-A7D1-7B83ACABB413}"/>
          </ac:picMkLst>
        </pc:picChg>
        <pc:cxnChg chg="add mod">
          <ac:chgData name="Kuonen Colm" userId="2076f80c-7b3f-463f-bccd-c5d8f8b26a59" providerId="ADAL" clId="{9D592793-EB09-43D3-83A2-B4CE5E833218}" dt="2022-01-14T15:20:09.476" v="120" actId="14100"/>
          <ac:cxnSpMkLst>
            <pc:docMk/>
            <pc:sldMk cId="2543324300" sldId="449"/>
            <ac:cxnSpMk id="7" creationId="{D9911535-99FA-4C2C-AE47-0C325C85C14E}"/>
          </ac:cxnSpMkLst>
        </pc:cxnChg>
        <pc:cxnChg chg="mod">
          <ac:chgData name="Kuonen Colm" userId="2076f80c-7b3f-463f-bccd-c5d8f8b26a59" providerId="ADAL" clId="{9D592793-EB09-43D3-83A2-B4CE5E833218}" dt="2022-01-14T15:20:09.476" v="120" actId="14100"/>
          <ac:cxnSpMkLst>
            <pc:docMk/>
            <pc:sldMk cId="2543324300" sldId="449"/>
            <ac:cxnSpMk id="13" creationId="{8E0EA438-C617-4264-8005-251EEECC030D}"/>
          </ac:cxnSpMkLst>
        </pc:cxnChg>
        <pc:cxnChg chg="mod">
          <ac:chgData name="Kuonen Colm" userId="2076f80c-7b3f-463f-bccd-c5d8f8b26a59" providerId="ADAL" clId="{9D592793-EB09-43D3-83A2-B4CE5E833218}" dt="2022-01-14T15:20:09.476" v="120" actId="14100"/>
          <ac:cxnSpMkLst>
            <pc:docMk/>
            <pc:sldMk cId="2543324300" sldId="449"/>
            <ac:cxnSpMk id="20" creationId="{42388DCB-20A3-4D20-B86E-838E28F4AB90}"/>
          </ac:cxnSpMkLst>
        </pc:cxnChg>
      </pc:sldChg>
      <pc:sldChg chg="addSp delSp modSp add mod ord addAnim delAnim modAnim">
        <pc:chgData name="Kuonen Colm" userId="2076f80c-7b3f-463f-bccd-c5d8f8b26a59" providerId="ADAL" clId="{9D592793-EB09-43D3-83A2-B4CE5E833218}" dt="2022-01-14T16:00:52.935" v="1418" actId="1076"/>
        <pc:sldMkLst>
          <pc:docMk/>
          <pc:sldMk cId="1922777543" sldId="450"/>
        </pc:sldMkLst>
        <pc:spChg chg="mod">
          <ac:chgData name="Kuonen Colm" userId="2076f80c-7b3f-463f-bccd-c5d8f8b26a59" providerId="ADAL" clId="{9D592793-EB09-43D3-83A2-B4CE5E833218}" dt="2022-01-14T15:38:40.741" v="332" actId="20577"/>
          <ac:spMkLst>
            <pc:docMk/>
            <pc:sldMk cId="1922777543" sldId="450"/>
            <ac:spMk id="2" creationId="{90F1AF00-ABB5-4EDB-9F3C-DC819129D959}"/>
          </ac:spMkLst>
        </pc:spChg>
        <pc:spChg chg="del">
          <ac:chgData name="Kuonen Colm" userId="2076f80c-7b3f-463f-bccd-c5d8f8b26a59" providerId="ADAL" clId="{9D592793-EB09-43D3-83A2-B4CE5E833218}" dt="2022-01-14T15:38:48.408" v="333" actId="478"/>
          <ac:spMkLst>
            <pc:docMk/>
            <pc:sldMk cId="1922777543" sldId="450"/>
            <ac:spMk id="8" creationId="{20BF4185-EE15-4C20-B925-7394D563B0E2}"/>
          </ac:spMkLst>
        </pc:spChg>
        <pc:spChg chg="del">
          <ac:chgData name="Kuonen Colm" userId="2076f80c-7b3f-463f-bccd-c5d8f8b26a59" providerId="ADAL" clId="{9D592793-EB09-43D3-83A2-B4CE5E833218}" dt="2022-01-14T15:38:48.408" v="333" actId="478"/>
          <ac:spMkLst>
            <pc:docMk/>
            <pc:sldMk cId="1922777543" sldId="450"/>
            <ac:spMk id="9" creationId="{1CEBE7EF-08FF-4526-876E-F880CB912501}"/>
          </ac:spMkLst>
        </pc:spChg>
        <pc:spChg chg="add del mod">
          <ac:chgData name="Kuonen Colm" userId="2076f80c-7b3f-463f-bccd-c5d8f8b26a59" providerId="ADAL" clId="{9D592793-EB09-43D3-83A2-B4CE5E833218}" dt="2022-01-14T15:50:11.879" v="589" actId="1076"/>
          <ac:spMkLst>
            <pc:docMk/>
            <pc:sldMk cId="1922777543" sldId="450"/>
            <ac:spMk id="10" creationId="{340478B9-F75C-406B-8235-E40CD2350A1C}"/>
          </ac:spMkLst>
        </pc:spChg>
        <pc:spChg chg="add mod">
          <ac:chgData name="Kuonen Colm" userId="2076f80c-7b3f-463f-bccd-c5d8f8b26a59" providerId="ADAL" clId="{9D592793-EB09-43D3-83A2-B4CE5E833218}" dt="2022-01-14T15:50:11.879" v="589" actId="1076"/>
          <ac:spMkLst>
            <pc:docMk/>
            <pc:sldMk cId="1922777543" sldId="450"/>
            <ac:spMk id="27" creationId="{B2571CCC-49E1-474B-A559-2FCAC57470B3}"/>
          </ac:spMkLst>
        </pc:spChg>
        <pc:spChg chg="add mod">
          <ac:chgData name="Kuonen Colm" userId="2076f80c-7b3f-463f-bccd-c5d8f8b26a59" providerId="ADAL" clId="{9D592793-EB09-43D3-83A2-B4CE5E833218}" dt="2022-01-14T15:50:11.879" v="589" actId="1076"/>
          <ac:spMkLst>
            <pc:docMk/>
            <pc:sldMk cId="1922777543" sldId="450"/>
            <ac:spMk id="29" creationId="{EE0AA212-F151-4284-93B8-22A0FA1FA606}"/>
          </ac:spMkLst>
        </pc:spChg>
        <pc:spChg chg="add mod">
          <ac:chgData name="Kuonen Colm" userId="2076f80c-7b3f-463f-bccd-c5d8f8b26a59" providerId="ADAL" clId="{9D592793-EB09-43D3-83A2-B4CE5E833218}" dt="2022-01-14T15:56:25.582" v="990" actId="20577"/>
          <ac:spMkLst>
            <pc:docMk/>
            <pc:sldMk cId="1922777543" sldId="450"/>
            <ac:spMk id="30" creationId="{6C014D9C-7E3F-43D2-9C3C-93EE74F1636E}"/>
          </ac:spMkLst>
        </pc:spChg>
        <pc:spChg chg="add mod">
          <ac:chgData name="Kuonen Colm" userId="2076f80c-7b3f-463f-bccd-c5d8f8b26a59" providerId="ADAL" clId="{9D592793-EB09-43D3-83A2-B4CE5E833218}" dt="2022-01-14T15:50:22.938" v="608" actId="20577"/>
          <ac:spMkLst>
            <pc:docMk/>
            <pc:sldMk cId="1922777543" sldId="450"/>
            <ac:spMk id="31" creationId="{3525943C-6305-4EEE-BE9F-77298E9B99FA}"/>
          </ac:spMkLst>
        </pc:spChg>
        <pc:spChg chg="add mod">
          <ac:chgData name="Kuonen Colm" userId="2076f80c-7b3f-463f-bccd-c5d8f8b26a59" providerId="ADAL" clId="{9D592793-EB09-43D3-83A2-B4CE5E833218}" dt="2022-01-14T15:50:26.639" v="611" actId="20577"/>
          <ac:spMkLst>
            <pc:docMk/>
            <pc:sldMk cId="1922777543" sldId="450"/>
            <ac:spMk id="32" creationId="{C0B57BCE-C13E-4B0E-A2B9-37FF0455A60E}"/>
          </ac:spMkLst>
        </pc:spChg>
        <pc:spChg chg="add mod">
          <ac:chgData name="Kuonen Colm" userId="2076f80c-7b3f-463f-bccd-c5d8f8b26a59" providerId="ADAL" clId="{9D592793-EB09-43D3-83A2-B4CE5E833218}" dt="2022-01-14T16:00:52.935" v="1418" actId="1076"/>
          <ac:spMkLst>
            <pc:docMk/>
            <pc:sldMk cId="1922777543" sldId="450"/>
            <ac:spMk id="33" creationId="{E01C4A96-0484-412F-A683-BF14FD611DBC}"/>
          </ac:spMkLst>
        </pc:spChg>
        <pc:spChg chg="add mod">
          <ac:chgData name="Kuonen Colm" userId="2076f80c-7b3f-463f-bccd-c5d8f8b26a59" providerId="ADAL" clId="{9D592793-EB09-43D3-83A2-B4CE5E833218}" dt="2022-01-14T16:00:52.935" v="1418" actId="1076"/>
          <ac:spMkLst>
            <pc:docMk/>
            <pc:sldMk cId="1922777543" sldId="450"/>
            <ac:spMk id="34" creationId="{D36DA9E4-15D3-4160-8322-56AFB2E83180}"/>
          </ac:spMkLst>
        </pc:spChg>
        <pc:spChg chg="add mod">
          <ac:chgData name="Kuonen Colm" userId="2076f80c-7b3f-463f-bccd-c5d8f8b26a59" providerId="ADAL" clId="{9D592793-EB09-43D3-83A2-B4CE5E833218}" dt="2022-01-14T16:00:52.935" v="1418" actId="1076"/>
          <ac:spMkLst>
            <pc:docMk/>
            <pc:sldMk cId="1922777543" sldId="450"/>
            <ac:spMk id="35" creationId="{8A14AB80-663C-4667-9596-6352FC444D5E}"/>
          </ac:spMkLst>
        </pc:spChg>
        <pc:grpChg chg="del">
          <ac:chgData name="Kuonen Colm" userId="2076f80c-7b3f-463f-bccd-c5d8f8b26a59" providerId="ADAL" clId="{9D592793-EB09-43D3-83A2-B4CE5E833218}" dt="2022-01-14T15:38:56.326" v="336" actId="478"/>
          <ac:grpSpMkLst>
            <pc:docMk/>
            <pc:sldMk cId="1922777543" sldId="450"/>
            <ac:grpSpMk id="11" creationId="{02852BD0-E5EC-4163-A1AE-E82D3B6C8DEE}"/>
          </ac:grpSpMkLst>
        </pc:grpChg>
        <pc:grpChg chg="del">
          <ac:chgData name="Kuonen Colm" userId="2076f80c-7b3f-463f-bccd-c5d8f8b26a59" providerId="ADAL" clId="{9D592793-EB09-43D3-83A2-B4CE5E833218}" dt="2022-01-14T15:38:56.326" v="336" actId="478"/>
          <ac:grpSpMkLst>
            <pc:docMk/>
            <pc:sldMk cId="1922777543" sldId="450"/>
            <ac:grpSpMk id="18" creationId="{5590177F-2237-4F63-939A-31C987CC8946}"/>
          </ac:grpSpMkLst>
        </pc:grpChg>
        <pc:picChg chg="del">
          <ac:chgData name="Kuonen Colm" userId="2076f80c-7b3f-463f-bccd-c5d8f8b26a59" providerId="ADAL" clId="{9D592793-EB09-43D3-83A2-B4CE5E833218}" dt="2022-01-14T15:43:00.181" v="337" actId="478"/>
          <ac:picMkLst>
            <pc:docMk/>
            <pc:sldMk cId="1922777543" sldId="450"/>
            <ac:picMk id="25" creationId="{100C3FCF-C11D-4296-BD4A-8CFB3062DE18}"/>
          </ac:picMkLst>
        </pc:picChg>
        <pc:picChg chg="del mod">
          <ac:chgData name="Kuonen Colm" userId="2076f80c-7b3f-463f-bccd-c5d8f8b26a59" providerId="ADAL" clId="{9D592793-EB09-43D3-83A2-B4CE5E833218}" dt="2022-01-14T15:38:50.909" v="335" actId="478"/>
          <ac:picMkLst>
            <pc:docMk/>
            <pc:sldMk cId="1922777543" sldId="450"/>
            <ac:picMk id="26" creationId="{4DF34554-007D-4DE2-A7D1-7B83ACABB413}"/>
          </ac:picMkLst>
        </pc:picChg>
        <pc:picChg chg="add mod">
          <ac:chgData name="Kuonen Colm" userId="2076f80c-7b3f-463f-bccd-c5d8f8b26a59" providerId="ADAL" clId="{9D592793-EB09-43D3-83A2-B4CE5E833218}" dt="2022-01-14T15:49:33.310" v="585" actId="1076"/>
          <ac:picMkLst>
            <pc:docMk/>
            <pc:sldMk cId="1922777543" sldId="450"/>
            <ac:picMk id="28" creationId="{BF61EDEF-115F-43BF-B732-3B02793F9C97}"/>
          </ac:picMkLst>
        </pc:picChg>
        <pc:cxnChg chg="del">
          <ac:chgData name="Kuonen Colm" userId="2076f80c-7b3f-463f-bccd-c5d8f8b26a59" providerId="ADAL" clId="{9D592793-EB09-43D3-83A2-B4CE5E833218}" dt="2022-01-14T15:38:56.326" v="336" actId="478"/>
          <ac:cxnSpMkLst>
            <pc:docMk/>
            <pc:sldMk cId="1922777543" sldId="450"/>
            <ac:cxnSpMk id="7" creationId="{D9911535-99FA-4C2C-AE47-0C325C85C14E}"/>
          </ac:cxnSpMkLst>
        </pc:cxnChg>
      </pc:sldChg>
    </pc:docChg>
  </pc:docChgLst>
  <pc:docChgLst>
    <pc:chgData name="Mastelic Joëlle" userId="S::joelle.mastelic@hes-so.ch::9f902778-7045-4f43-81d1-b4c95782cfae" providerId="AD" clId="Web-{653B2A95-626A-8E8B-F216-35F9F003F5AB}"/>
    <pc:docChg chg="modSld">
      <pc:chgData name="Mastelic Joëlle" userId="S::joelle.mastelic@hes-so.ch::9f902778-7045-4f43-81d1-b4c95782cfae" providerId="AD" clId="Web-{653B2A95-626A-8E8B-F216-35F9F003F5AB}" dt="2021-06-22T21:37:07.041" v="90"/>
      <pc:docMkLst>
        <pc:docMk/>
      </pc:docMkLst>
      <pc:sldChg chg="modSp">
        <pc:chgData name="Mastelic Joëlle" userId="S::joelle.mastelic@hes-so.ch::9f902778-7045-4f43-81d1-b4c95782cfae" providerId="AD" clId="Web-{653B2A95-626A-8E8B-F216-35F9F003F5AB}" dt="2021-06-22T21:29:01.279" v="25" actId="20577"/>
        <pc:sldMkLst>
          <pc:docMk/>
          <pc:sldMk cId="2925734688" sldId="277"/>
        </pc:sldMkLst>
        <pc:spChg chg="mod">
          <ac:chgData name="Mastelic Joëlle" userId="S::joelle.mastelic@hes-so.ch::9f902778-7045-4f43-81d1-b4c95782cfae" providerId="AD" clId="Web-{653B2A95-626A-8E8B-F216-35F9F003F5AB}" dt="2021-06-22T21:29:01.279" v="25" actId="20577"/>
          <ac:spMkLst>
            <pc:docMk/>
            <pc:sldMk cId="2925734688" sldId="277"/>
            <ac:spMk id="11" creationId="{0E161A9E-3680-B84A-89CE-9727F0529661}"/>
          </ac:spMkLst>
        </pc:spChg>
      </pc:sldChg>
      <pc:sldChg chg="mod modShow">
        <pc:chgData name="Mastelic Joëlle" userId="S::joelle.mastelic@hes-so.ch::9f902778-7045-4f43-81d1-b4c95782cfae" providerId="AD" clId="Web-{653B2A95-626A-8E8B-F216-35F9F003F5AB}" dt="2021-06-22T21:37:07.041" v="90"/>
        <pc:sldMkLst>
          <pc:docMk/>
          <pc:sldMk cId="522048080" sldId="281"/>
        </pc:sldMkLst>
      </pc:sldChg>
      <pc:sldChg chg="addSp delSp modSp">
        <pc:chgData name="Mastelic Joëlle" userId="S::joelle.mastelic@hes-so.ch::9f902778-7045-4f43-81d1-b4c95782cfae" providerId="AD" clId="Web-{653B2A95-626A-8E8B-F216-35F9F003F5AB}" dt="2021-06-22T21:26:35.082" v="9" actId="20577"/>
        <pc:sldMkLst>
          <pc:docMk/>
          <pc:sldMk cId="2615485433" sldId="411"/>
        </pc:sldMkLst>
        <pc:spChg chg="add del mod">
          <ac:chgData name="Mastelic Joëlle" userId="S::joelle.mastelic@hes-so.ch::9f902778-7045-4f43-81d1-b4c95782cfae" providerId="AD" clId="Web-{653B2A95-626A-8E8B-F216-35F9F003F5AB}" dt="2021-06-22T21:26:20.879" v="2"/>
          <ac:spMkLst>
            <pc:docMk/>
            <pc:sldMk cId="2615485433" sldId="411"/>
            <ac:spMk id="2" creationId="{554E9393-4F7F-41F6-91D7-BF2C7AC45D09}"/>
          </ac:spMkLst>
        </pc:spChg>
        <pc:spChg chg="mod">
          <ac:chgData name="Mastelic Joëlle" userId="S::joelle.mastelic@hes-so.ch::9f902778-7045-4f43-81d1-b4c95782cfae" providerId="AD" clId="Web-{653B2A95-626A-8E8B-F216-35F9F003F5AB}" dt="2021-06-22T21:26:35.082" v="9" actId="20577"/>
          <ac:spMkLst>
            <pc:docMk/>
            <pc:sldMk cId="2615485433" sldId="411"/>
            <ac:spMk id="6" creationId="{2109B1A0-AE91-024C-B62A-E6FB50039EEC}"/>
          </ac:spMkLst>
        </pc:spChg>
      </pc:sldChg>
      <pc:sldChg chg="modSp">
        <pc:chgData name="Mastelic Joëlle" userId="S::joelle.mastelic@hes-so.ch::9f902778-7045-4f43-81d1-b4c95782cfae" providerId="AD" clId="Web-{653B2A95-626A-8E8B-F216-35F9F003F5AB}" dt="2021-06-22T21:31:59.955" v="43" actId="20577"/>
        <pc:sldMkLst>
          <pc:docMk/>
          <pc:sldMk cId="1594741906" sldId="414"/>
        </pc:sldMkLst>
        <pc:spChg chg="mod">
          <ac:chgData name="Mastelic Joëlle" userId="S::joelle.mastelic@hes-so.ch::9f902778-7045-4f43-81d1-b4c95782cfae" providerId="AD" clId="Web-{653B2A95-626A-8E8B-F216-35F9F003F5AB}" dt="2021-06-22T21:31:15.783" v="27" actId="20577"/>
          <ac:spMkLst>
            <pc:docMk/>
            <pc:sldMk cId="1594741906" sldId="414"/>
            <ac:spMk id="83" creationId="{627FCAA9-887D-3A45-BF94-1A1F8CF77751}"/>
          </ac:spMkLst>
        </pc:spChg>
        <pc:spChg chg="mod">
          <ac:chgData name="Mastelic Joëlle" userId="S::joelle.mastelic@hes-so.ch::9f902778-7045-4f43-81d1-b4c95782cfae" providerId="AD" clId="Web-{653B2A95-626A-8E8B-F216-35F9F003F5AB}" dt="2021-06-22T21:31:59.955" v="43" actId="20577"/>
          <ac:spMkLst>
            <pc:docMk/>
            <pc:sldMk cId="1594741906" sldId="414"/>
            <ac:spMk id="86" creationId="{6D9EAF4D-735D-AA4F-86B8-D645A605DA9E}"/>
          </ac:spMkLst>
        </pc:spChg>
      </pc:sldChg>
      <pc:sldChg chg="modSp">
        <pc:chgData name="Mastelic Joëlle" userId="S::joelle.mastelic@hes-so.ch::9f902778-7045-4f43-81d1-b4c95782cfae" providerId="AD" clId="Web-{653B2A95-626A-8E8B-F216-35F9F003F5AB}" dt="2021-06-22T21:27:36.443" v="13" actId="20577"/>
        <pc:sldMkLst>
          <pc:docMk/>
          <pc:sldMk cId="4045301583" sldId="427"/>
        </pc:sldMkLst>
        <pc:spChg chg="mod">
          <ac:chgData name="Mastelic Joëlle" userId="S::joelle.mastelic@hes-so.ch::9f902778-7045-4f43-81d1-b4c95782cfae" providerId="AD" clId="Web-{653B2A95-626A-8E8B-F216-35F9F003F5AB}" dt="2021-06-22T21:27:36.443" v="13" actId="20577"/>
          <ac:spMkLst>
            <pc:docMk/>
            <pc:sldMk cId="4045301583" sldId="427"/>
            <ac:spMk id="30" creationId="{9D0E9E59-F529-9F47-88B1-C0D1DB1A56DD}"/>
          </ac:spMkLst>
        </pc:spChg>
      </pc:sldChg>
      <pc:sldChg chg="modSp">
        <pc:chgData name="Mastelic Joëlle" userId="S::joelle.mastelic@hes-so.ch::9f902778-7045-4f43-81d1-b4c95782cfae" providerId="AD" clId="Web-{653B2A95-626A-8E8B-F216-35F9F003F5AB}" dt="2021-06-22T21:36:04.117" v="89" actId="20577"/>
        <pc:sldMkLst>
          <pc:docMk/>
          <pc:sldMk cId="912433830" sldId="432"/>
        </pc:sldMkLst>
        <pc:spChg chg="mod">
          <ac:chgData name="Mastelic Joëlle" userId="S::joelle.mastelic@hes-so.ch::9f902778-7045-4f43-81d1-b4c95782cfae" providerId="AD" clId="Web-{653B2A95-626A-8E8B-F216-35F9F003F5AB}" dt="2021-06-22T21:36:04.117" v="89" actId="20577"/>
          <ac:spMkLst>
            <pc:docMk/>
            <pc:sldMk cId="912433830" sldId="432"/>
            <ac:spMk id="15" creationId="{EE9425D1-3CA0-8941-9FE2-6B741B628214}"/>
          </ac:spMkLst>
        </pc:spChg>
      </pc:sldChg>
      <pc:sldChg chg="modSp">
        <pc:chgData name="Mastelic Joëlle" userId="S::joelle.mastelic@hes-so.ch::9f902778-7045-4f43-81d1-b4c95782cfae" providerId="AD" clId="Web-{653B2A95-626A-8E8B-F216-35F9F003F5AB}" dt="2021-06-22T21:32:49.832" v="49" actId="20577"/>
        <pc:sldMkLst>
          <pc:docMk/>
          <pc:sldMk cId="1227394241" sldId="433"/>
        </pc:sldMkLst>
        <pc:spChg chg="mod">
          <ac:chgData name="Mastelic Joëlle" userId="S::joelle.mastelic@hes-so.ch::9f902778-7045-4f43-81d1-b4c95782cfae" providerId="AD" clId="Web-{653B2A95-626A-8E8B-F216-35F9F003F5AB}" dt="2021-06-22T21:32:35.738" v="45" actId="20577"/>
          <ac:spMkLst>
            <pc:docMk/>
            <pc:sldMk cId="1227394241" sldId="433"/>
            <ac:spMk id="3" creationId="{00000000-0000-0000-0000-000000000000}"/>
          </ac:spMkLst>
        </pc:spChg>
        <pc:spChg chg="mod">
          <ac:chgData name="Mastelic Joëlle" userId="S::joelle.mastelic@hes-so.ch::9f902778-7045-4f43-81d1-b4c95782cfae" providerId="AD" clId="Web-{653B2A95-626A-8E8B-F216-35F9F003F5AB}" dt="2021-06-22T21:32:49.832" v="49" actId="20577"/>
          <ac:spMkLst>
            <pc:docMk/>
            <pc:sldMk cId="1227394241" sldId="433"/>
            <ac:spMk id="15" creationId="{605FC873-972C-4AF9-8A9C-C2AEFBAC3C2D}"/>
          </ac:spMkLst>
        </pc:spChg>
      </pc:sldChg>
      <pc:sldChg chg="addSp modSp">
        <pc:chgData name="Mastelic Joëlle" userId="S::joelle.mastelic@hes-so.ch::9f902778-7045-4f43-81d1-b4c95782cfae" providerId="AD" clId="Web-{653B2A95-626A-8E8B-F216-35F9F003F5AB}" dt="2021-06-22T21:34:58.366" v="79" actId="1076"/>
        <pc:sldMkLst>
          <pc:docMk/>
          <pc:sldMk cId="1482900167" sldId="434"/>
        </pc:sldMkLst>
        <pc:spChg chg="mod">
          <ac:chgData name="Mastelic Joëlle" userId="S::joelle.mastelic@hes-so.ch::9f902778-7045-4f43-81d1-b4c95782cfae" providerId="AD" clId="Web-{653B2A95-626A-8E8B-F216-35F9F003F5AB}" dt="2021-06-22T21:34:50.647" v="76" actId="1076"/>
          <ac:spMkLst>
            <pc:docMk/>
            <pc:sldMk cId="1482900167" sldId="434"/>
            <ac:spMk id="3" creationId="{00000000-0000-0000-0000-000000000000}"/>
          </ac:spMkLst>
        </pc:spChg>
        <pc:spChg chg="mod">
          <ac:chgData name="Mastelic Joëlle" userId="S::joelle.mastelic@hes-so.ch::9f902778-7045-4f43-81d1-b4c95782cfae" providerId="AD" clId="Web-{653B2A95-626A-8E8B-F216-35F9F003F5AB}" dt="2021-06-22T21:34:46.303" v="75" actId="14100"/>
          <ac:spMkLst>
            <pc:docMk/>
            <pc:sldMk cId="1482900167" sldId="434"/>
            <ac:spMk id="24" creationId="{F9600162-6A22-514C-911E-1ACC8AAE0870}"/>
          </ac:spMkLst>
        </pc:spChg>
        <pc:picChg chg="add mod">
          <ac:chgData name="Mastelic Joëlle" userId="S::joelle.mastelic@hes-so.ch::9f902778-7045-4f43-81d1-b4c95782cfae" providerId="AD" clId="Web-{653B2A95-626A-8E8B-F216-35F9F003F5AB}" dt="2021-06-22T21:34:58.366" v="79" actId="1076"/>
          <ac:picMkLst>
            <pc:docMk/>
            <pc:sldMk cId="1482900167" sldId="434"/>
            <ac:picMk id="2" creationId="{9FF5EFAF-968A-4B95-BF7E-6E0E2EEA17C0}"/>
          </ac:picMkLst>
        </pc:picChg>
      </pc:sldChg>
    </pc:docChg>
  </pc:docChgLst>
  <pc:docChgLst>
    <pc:chgData name="Zimmermann Fiona" userId="S::fiona.zimmerma@hes-so.ch::95119e45-33db-49ed-9c0d-d18137993e63" providerId="AD" clId="Web-{CFDB0B19-4D00-4D8B-B6EB-ED7E71998013}"/>
    <pc:docChg chg="modSld sldOrd">
      <pc:chgData name="Zimmermann Fiona" userId="S::fiona.zimmerma@hes-so.ch::95119e45-33db-49ed-9c0d-d18137993e63" providerId="AD" clId="Web-{CFDB0B19-4D00-4D8B-B6EB-ED7E71998013}" dt="2022-07-01T15:05:39.409" v="126" actId="20577"/>
      <pc:docMkLst>
        <pc:docMk/>
      </pc:docMkLst>
      <pc:sldChg chg="modSp">
        <pc:chgData name="Zimmermann Fiona" userId="S::fiona.zimmerma@hes-so.ch::95119e45-33db-49ed-9c0d-d18137993e63" providerId="AD" clId="Web-{CFDB0B19-4D00-4D8B-B6EB-ED7E71998013}" dt="2022-07-01T14:56:35.032" v="1" actId="20577"/>
        <pc:sldMkLst>
          <pc:docMk/>
          <pc:sldMk cId="2550687504" sldId="479"/>
        </pc:sldMkLst>
        <pc:spChg chg="mod">
          <ac:chgData name="Zimmermann Fiona" userId="S::fiona.zimmerma@hes-so.ch::95119e45-33db-49ed-9c0d-d18137993e63" providerId="AD" clId="Web-{CFDB0B19-4D00-4D8B-B6EB-ED7E71998013}" dt="2022-07-01T14:56:35.032" v="1" actId="20577"/>
          <ac:spMkLst>
            <pc:docMk/>
            <pc:sldMk cId="2550687504" sldId="479"/>
            <ac:spMk id="2" creationId="{83E4E4E0-8A62-E34B-A249-9FF3ACF1FB17}"/>
          </ac:spMkLst>
        </pc:spChg>
      </pc:sldChg>
      <pc:sldChg chg="modSp">
        <pc:chgData name="Zimmermann Fiona" userId="S::fiona.zimmerma@hes-so.ch::95119e45-33db-49ed-9c0d-d18137993e63" providerId="AD" clId="Web-{CFDB0B19-4D00-4D8B-B6EB-ED7E71998013}" dt="2022-07-01T14:56:39.939" v="3" actId="14100"/>
        <pc:sldMkLst>
          <pc:docMk/>
          <pc:sldMk cId="615970051" sldId="482"/>
        </pc:sldMkLst>
        <pc:spChg chg="mod">
          <ac:chgData name="Zimmermann Fiona" userId="S::fiona.zimmerma@hes-so.ch::95119e45-33db-49ed-9c0d-d18137993e63" providerId="AD" clId="Web-{CFDB0B19-4D00-4D8B-B6EB-ED7E71998013}" dt="2022-07-01T14:56:39.939" v="3" actId="14100"/>
          <ac:spMkLst>
            <pc:docMk/>
            <pc:sldMk cId="615970051" sldId="482"/>
            <ac:spMk id="4" creationId="{55990B73-3FB0-4694-B6C9-6FAE6F4A2158}"/>
          </ac:spMkLst>
        </pc:spChg>
      </pc:sldChg>
      <pc:sldChg chg="modSp">
        <pc:chgData name="Zimmermann Fiona" userId="S::fiona.zimmerma@hes-so.ch::95119e45-33db-49ed-9c0d-d18137993e63" providerId="AD" clId="Web-{CFDB0B19-4D00-4D8B-B6EB-ED7E71998013}" dt="2022-07-01T14:57:07.892" v="5" actId="20577"/>
        <pc:sldMkLst>
          <pc:docMk/>
          <pc:sldMk cId="3628049593" sldId="1059"/>
        </pc:sldMkLst>
        <pc:spChg chg="mod">
          <ac:chgData name="Zimmermann Fiona" userId="S::fiona.zimmerma@hes-so.ch::95119e45-33db-49ed-9c0d-d18137993e63" providerId="AD" clId="Web-{CFDB0B19-4D00-4D8B-B6EB-ED7E71998013}" dt="2022-07-01T14:57:07.892" v="5" actId="20577"/>
          <ac:spMkLst>
            <pc:docMk/>
            <pc:sldMk cId="3628049593" sldId="1059"/>
            <ac:spMk id="2" creationId="{5CB5EC82-6374-4815-AD6D-9632B0055101}"/>
          </ac:spMkLst>
        </pc:spChg>
      </pc:sldChg>
      <pc:sldChg chg="modSp">
        <pc:chgData name="Zimmermann Fiona" userId="S::fiona.zimmerma@hes-so.ch::95119e45-33db-49ed-9c0d-d18137993e63" providerId="AD" clId="Web-{CFDB0B19-4D00-4D8B-B6EB-ED7E71998013}" dt="2022-07-01T14:58:03.267" v="21" actId="20577"/>
        <pc:sldMkLst>
          <pc:docMk/>
          <pc:sldMk cId="2112281382" sldId="1060"/>
        </pc:sldMkLst>
        <pc:spChg chg="mod">
          <ac:chgData name="Zimmermann Fiona" userId="S::fiona.zimmerma@hes-so.ch::95119e45-33db-49ed-9c0d-d18137993e63" providerId="AD" clId="Web-{CFDB0B19-4D00-4D8B-B6EB-ED7E71998013}" dt="2022-07-01T14:58:03.267" v="21" actId="20577"/>
          <ac:spMkLst>
            <pc:docMk/>
            <pc:sldMk cId="2112281382" sldId="1060"/>
            <ac:spMk id="29" creationId="{4B054FC0-1099-6712-F149-6DA84066B3A6}"/>
          </ac:spMkLst>
        </pc:spChg>
      </pc:sldChg>
      <pc:sldChg chg="modSp">
        <pc:chgData name="Zimmermann Fiona" userId="S::fiona.zimmerma@hes-so.ch::95119e45-33db-49ed-9c0d-d18137993e63" providerId="AD" clId="Web-{CFDB0B19-4D00-4D8B-B6EB-ED7E71998013}" dt="2022-07-01T14:59:37.158" v="33" actId="20577"/>
        <pc:sldMkLst>
          <pc:docMk/>
          <pc:sldMk cId="3145299922" sldId="1062"/>
        </pc:sldMkLst>
        <pc:spChg chg="mod">
          <ac:chgData name="Zimmermann Fiona" userId="S::fiona.zimmerma@hes-so.ch::95119e45-33db-49ed-9c0d-d18137993e63" providerId="AD" clId="Web-{CFDB0B19-4D00-4D8B-B6EB-ED7E71998013}" dt="2022-07-01T14:59:37.158" v="33" actId="20577"/>
          <ac:spMkLst>
            <pc:docMk/>
            <pc:sldMk cId="3145299922" sldId="1062"/>
            <ac:spMk id="9" creationId="{689294B6-8ED0-487A-24CE-70240FDCB8BE}"/>
          </ac:spMkLst>
        </pc:spChg>
      </pc:sldChg>
      <pc:sldChg chg="modSp">
        <pc:chgData name="Zimmermann Fiona" userId="S::fiona.zimmerma@hes-so.ch::95119e45-33db-49ed-9c0d-d18137993e63" providerId="AD" clId="Web-{CFDB0B19-4D00-4D8B-B6EB-ED7E71998013}" dt="2022-07-01T15:05:39.409" v="126" actId="20577"/>
        <pc:sldMkLst>
          <pc:docMk/>
          <pc:sldMk cId="4281792584" sldId="1063"/>
        </pc:sldMkLst>
        <pc:spChg chg="mod">
          <ac:chgData name="Zimmermann Fiona" userId="S::fiona.zimmerma@hes-so.ch::95119e45-33db-49ed-9c0d-d18137993e63" providerId="AD" clId="Web-{CFDB0B19-4D00-4D8B-B6EB-ED7E71998013}" dt="2022-07-01T15:05:39.409" v="126" actId="20577"/>
          <ac:spMkLst>
            <pc:docMk/>
            <pc:sldMk cId="4281792584" sldId="1063"/>
            <ac:spMk id="35" creationId="{DDED3150-282B-9FF4-07EC-B840103B7E43}"/>
          </ac:spMkLst>
        </pc:spChg>
      </pc:sldChg>
      <pc:sldChg chg="ord">
        <pc:chgData name="Zimmermann Fiona" userId="S::fiona.zimmerma@hes-so.ch::95119e45-33db-49ed-9c0d-d18137993e63" providerId="AD" clId="Web-{CFDB0B19-4D00-4D8B-B6EB-ED7E71998013}" dt="2022-07-01T14:58:56.220" v="22"/>
        <pc:sldMkLst>
          <pc:docMk/>
          <pc:sldMk cId="542741715" sldId="1070"/>
        </pc:sldMkLst>
      </pc:sldChg>
      <pc:sldChg chg="ord">
        <pc:chgData name="Zimmermann Fiona" userId="S::fiona.zimmerma@hes-so.ch::95119e45-33db-49ed-9c0d-d18137993e63" providerId="AD" clId="Web-{CFDB0B19-4D00-4D8B-B6EB-ED7E71998013}" dt="2022-07-01T14:59:51.658" v="34"/>
        <pc:sldMkLst>
          <pc:docMk/>
          <pc:sldMk cId="3591822519" sldId="1093"/>
        </pc:sldMkLst>
      </pc:sldChg>
      <pc:sldChg chg="modSp">
        <pc:chgData name="Zimmermann Fiona" userId="S::fiona.zimmerma@hes-so.ch::95119e45-33db-49ed-9c0d-d18137993e63" providerId="AD" clId="Web-{CFDB0B19-4D00-4D8B-B6EB-ED7E71998013}" dt="2022-07-01T15:02:04.737" v="114" actId="20577"/>
        <pc:sldMkLst>
          <pc:docMk/>
          <pc:sldMk cId="3229971361" sldId="1095"/>
        </pc:sldMkLst>
        <pc:spChg chg="mod">
          <ac:chgData name="Zimmermann Fiona" userId="S::fiona.zimmerma@hes-so.ch::95119e45-33db-49ed-9c0d-d18137993e63" providerId="AD" clId="Web-{CFDB0B19-4D00-4D8B-B6EB-ED7E71998013}" dt="2022-07-01T15:02:04.737" v="114" actId="20577"/>
          <ac:spMkLst>
            <pc:docMk/>
            <pc:sldMk cId="3229971361" sldId="1095"/>
            <ac:spMk id="4" creationId="{C74EA00B-8009-55D4-EC7F-7CC1095EC183}"/>
          </ac:spMkLst>
        </pc:spChg>
      </pc:sldChg>
    </pc:docChg>
  </pc:docChgLst>
  <pc:docChgLst>
    <pc:chgData name="Kuonen Colm" userId="2076f80c-7b3f-463f-bccd-c5d8f8b26a59" providerId="ADAL" clId="{2329E962-01D1-4CA4-9452-E421C9410CE2}"/>
    <pc:docChg chg="undo custSel addSld delSld modSld sldOrd">
      <pc:chgData name="Kuonen Colm" userId="2076f80c-7b3f-463f-bccd-c5d8f8b26a59" providerId="ADAL" clId="{2329E962-01D1-4CA4-9452-E421C9410CE2}" dt="2021-11-25T08:09:23.937" v="1295" actId="1076"/>
      <pc:docMkLst>
        <pc:docMk/>
      </pc:docMkLst>
      <pc:sldChg chg="addSp delSp modSp mod ord">
        <pc:chgData name="Kuonen Colm" userId="2076f80c-7b3f-463f-bccd-c5d8f8b26a59" providerId="ADAL" clId="{2329E962-01D1-4CA4-9452-E421C9410CE2}" dt="2021-11-23T13:28:06.479" v="745"/>
        <pc:sldMkLst>
          <pc:docMk/>
          <pc:sldMk cId="0" sldId="256"/>
        </pc:sldMkLst>
        <pc:spChg chg="del">
          <ac:chgData name="Kuonen Colm" userId="2076f80c-7b3f-463f-bccd-c5d8f8b26a59" providerId="ADAL" clId="{2329E962-01D1-4CA4-9452-E421C9410CE2}" dt="2021-11-23T12:59:22.349" v="684" actId="478"/>
          <ac:spMkLst>
            <pc:docMk/>
            <pc:sldMk cId="0" sldId="256"/>
            <ac:spMk id="21" creationId="{00000000-0000-0000-0000-000000000000}"/>
          </ac:spMkLst>
        </pc:spChg>
        <pc:spChg chg="del">
          <ac:chgData name="Kuonen Colm" userId="2076f80c-7b3f-463f-bccd-c5d8f8b26a59" providerId="ADAL" clId="{2329E962-01D1-4CA4-9452-E421C9410CE2}" dt="2021-11-23T12:59:22.349" v="684" actId="478"/>
          <ac:spMkLst>
            <pc:docMk/>
            <pc:sldMk cId="0" sldId="256"/>
            <ac:spMk id="24" creationId="{00000000-0000-0000-0000-000000000000}"/>
          </ac:spMkLst>
        </pc:spChg>
        <pc:spChg chg="del">
          <ac:chgData name="Kuonen Colm" userId="2076f80c-7b3f-463f-bccd-c5d8f8b26a59" providerId="ADAL" clId="{2329E962-01D1-4CA4-9452-E421C9410CE2}" dt="2021-11-23T12:59:22.349" v="684" actId="478"/>
          <ac:spMkLst>
            <pc:docMk/>
            <pc:sldMk cId="0" sldId="256"/>
            <ac:spMk id="27" creationId="{00000000-0000-0000-0000-000000000000}"/>
          </ac:spMkLst>
        </pc:spChg>
        <pc:spChg chg="del">
          <ac:chgData name="Kuonen Colm" userId="2076f80c-7b3f-463f-bccd-c5d8f8b26a59" providerId="ADAL" clId="{2329E962-01D1-4CA4-9452-E421C9410CE2}" dt="2021-11-23T12:59:22.349" v="684" actId="478"/>
          <ac:spMkLst>
            <pc:docMk/>
            <pc:sldMk cId="0" sldId="256"/>
            <ac:spMk id="30" creationId="{00000000-0000-0000-0000-000000000000}"/>
          </ac:spMkLst>
        </pc:spChg>
        <pc:spChg chg="del">
          <ac:chgData name="Kuonen Colm" userId="2076f80c-7b3f-463f-bccd-c5d8f8b26a59" providerId="ADAL" clId="{2329E962-01D1-4CA4-9452-E421C9410CE2}" dt="2021-11-23T12:59:22.349" v="684" actId="478"/>
          <ac:spMkLst>
            <pc:docMk/>
            <pc:sldMk cId="0" sldId="256"/>
            <ac:spMk id="33" creationId="{00000000-0000-0000-0000-000000000000}"/>
          </ac:spMkLst>
        </pc:spChg>
        <pc:spChg chg="del">
          <ac:chgData name="Kuonen Colm" userId="2076f80c-7b3f-463f-bccd-c5d8f8b26a59" providerId="ADAL" clId="{2329E962-01D1-4CA4-9452-E421C9410CE2}" dt="2021-11-23T12:59:22.349" v="684" actId="478"/>
          <ac:spMkLst>
            <pc:docMk/>
            <pc:sldMk cId="0" sldId="256"/>
            <ac:spMk id="36" creationId="{00000000-0000-0000-0000-000000000000}"/>
          </ac:spMkLst>
        </pc:spChg>
        <pc:spChg chg="del">
          <ac:chgData name="Kuonen Colm" userId="2076f80c-7b3f-463f-bccd-c5d8f8b26a59" providerId="ADAL" clId="{2329E962-01D1-4CA4-9452-E421C9410CE2}" dt="2021-11-23T12:59:22.349" v="684" actId="478"/>
          <ac:spMkLst>
            <pc:docMk/>
            <pc:sldMk cId="0" sldId="256"/>
            <ac:spMk id="39" creationId="{00000000-0000-0000-0000-000000000000}"/>
          </ac:spMkLst>
        </pc:spChg>
        <pc:spChg chg="add mod">
          <ac:chgData name="Kuonen Colm" userId="2076f80c-7b3f-463f-bccd-c5d8f8b26a59" providerId="ADAL" clId="{2329E962-01D1-4CA4-9452-E421C9410CE2}" dt="2021-11-23T12:59:17.255" v="683" actId="20577"/>
          <ac:spMkLst>
            <pc:docMk/>
            <pc:sldMk cId="0" sldId="256"/>
            <ac:spMk id="40" creationId="{1ACB69EA-3B1F-4016-8C90-73679AA0307C}"/>
          </ac:spMkLst>
        </pc:spChg>
        <pc:spChg chg="del">
          <ac:chgData name="Kuonen Colm" userId="2076f80c-7b3f-463f-bccd-c5d8f8b26a59" providerId="ADAL" clId="{2329E962-01D1-4CA4-9452-E421C9410CE2}" dt="2021-11-23T12:59:22.349" v="684" actId="478"/>
          <ac:spMkLst>
            <pc:docMk/>
            <pc:sldMk cId="0" sldId="256"/>
            <ac:spMk id="44" creationId="{00000000-0000-0000-0000-000000000000}"/>
          </ac:spMkLst>
        </pc:spChg>
        <pc:spChg chg="del">
          <ac:chgData name="Kuonen Colm" userId="2076f80c-7b3f-463f-bccd-c5d8f8b26a59" providerId="ADAL" clId="{2329E962-01D1-4CA4-9452-E421C9410CE2}" dt="2021-11-23T12:59:22.349" v="684" actId="478"/>
          <ac:spMkLst>
            <pc:docMk/>
            <pc:sldMk cId="0" sldId="256"/>
            <ac:spMk id="49" creationId="{00000000-0000-0000-0000-000000000000}"/>
          </ac:spMkLst>
        </pc:spChg>
        <pc:spChg chg="del">
          <ac:chgData name="Kuonen Colm" userId="2076f80c-7b3f-463f-bccd-c5d8f8b26a59" providerId="ADAL" clId="{2329E962-01D1-4CA4-9452-E421C9410CE2}" dt="2021-11-23T12:58:37.909" v="623" actId="478"/>
          <ac:spMkLst>
            <pc:docMk/>
            <pc:sldMk cId="0" sldId="256"/>
            <ac:spMk id="59" creationId="{5CEAF70C-B1DB-6B4B-A91E-2311C4752D0C}"/>
          </ac:spMkLst>
        </pc:spChg>
        <pc:spChg chg="del">
          <ac:chgData name="Kuonen Colm" userId="2076f80c-7b3f-463f-bccd-c5d8f8b26a59" providerId="ADAL" clId="{2329E962-01D1-4CA4-9452-E421C9410CE2}" dt="2021-11-23T12:58:37.271" v="622" actId="478"/>
          <ac:spMkLst>
            <pc:docMk/>
            <pc:sldMk cId="0" sldId="256"/>
            <ac:spMk id="60" creationId="{98248AF1-ECFC-1B40-ACA6-65C2C95C1752}"/>
          </ac:spMkLst>
        </pc:spChg>
        <pc:picChg chg="del">
          <ac:chgData name="Kuonen Colm" userId="2076f80c-7b3f-463f-bccd-c5d8f8b26a59" providerId="ADAL" clId="{2329E962-01D1-4CA4-9452-E421C9410CE2}" dt="2021-11-23T12:59:22.349" v="684" actId="478"/>
          <ac:picMkLst>
            <pc:docMk/>
            <pc:sldMk cId="0" sldId="256"/>
            <ac:picMk id="2"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3"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4"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5"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6"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7"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8"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9"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10"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11"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12"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13"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14"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15"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16"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17"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18"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19" creationId="{00000000-0000-0000-0000-000000000000}"/>
          </ac:picMkLst>
        </pc:picChg>
        <pc:picChg chg="add mod modCrop">
          <ac:chgData name="Kuonen Colm" userId="2076f80c-7b3f-463f-bccd-c5d8f8b26a59" providerId="ADAL" clId="{2329E962-01D1-4CA4-9452-E421C9410CE2}" dt="2021-11-23T13:04:50.934" v="698" actId="1076"/>
          <ac:picMkLst>
            <pc:docMk/>
            <pc:sldMk cId="0" sldId="256"/>
            <ac:picMk id="22" creationId="{DDF187A0-D904-49CA-B014-5DFB2D2F05EB}"/>
          </ac:picMkLst>
        </pc:picChg>
        <pc:picChg chg="del">
          <ac:chgData name="Kuonen Colm" userId="2076f80c-7b3f-463f-bccd-c5d8f8b26a59" providerId="ADAL" clId="{2329E962-01D1-4CA4-9452-E421C9410CE2}" dt="2021-11-23T12:59:22.349" v="684" actId="478"/>
          <ac:picMkLst>
            <pc:docMk/>
            <pc:sldMk cId="0" sldId="256"/>
            <ac:picMk id="41"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42" creationId="{00000000-0000-0000-0000-000000000000}"/>
          </ac:picMkLst>
        </pc:picChg>
        <pc:picChg chg="add mod">
          <ac:chgData name="Kuonen Colm" userId="2076f80c-7b3f-463f-bccd-c5d8f8b26a59" providerId="ADAL" clId="{2329E962-01D1-4CA4-9452-E421C9410CE2}" dt="2021-11-23T12:59:39.713" v="688"/>
          <ac:picMkLst>
            <pc:docMk/>
            <pc:sldMk cId="0" sldId="256"/>
            <ac:picMk id="43" creationId="{0F4EDA7D-59E7-46B7-AD71-B65FE83E00C7}"/>
          </ac:picMkLst>
        </pc:picChg>
        <pc:picChg chg="del">
          <ac:chgData name="Kuonen Colm" userId="2076f80c-7b3f-463f-bccd-c5d8f8b26a59" providerId="ADAL" clId="{2329E962-01D1-4CA4-9452-E421C9410CE2}" dt="2021-11-23T12:59:22.349" v="684" actId="478"/>
          <ac:picMkLst>
            <pc:docMk/>
            <pc:sldMk cId="0" sldId="256"/>
            <ac:picMk id="46"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47"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51"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52"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53" creationId="{00000000-0000-0000-0000-000000000000}"/>
          </ac:picMkLst>
        </pc:picChg>
        <pc:picChg chg="del">
          <ac:chgData name="Kuonen Colm" userId="2076f80c-7b3f-463f-bccd-c5d8f8b26a59" providerId="ADAL" clId="{2329E962-01D1-4CA4-9452-E421C9410CE2}" dt="2021-11-23T12:59:22.349" v="684" actId="478"/>
          <ac:picMkLst>
            <pc:docMk/>
            <pc:sldMk cId="0" sldId="256"/>
            <ac:picMk id="54" creationId="{00000000-0000-0000-0000-000000000000}"/>
          </ac:picMkLst>
        </pc:picChg>
      </pc:sldChg>
      <pc:sldChg chg="add del modTransition">
        <pc:chgData name="Kuonen Colm" userId="2076f80c-7b3f-463f-bccd-c5d8f8b26a59" providerId="ADAL" clId="{2329E962-01D1-4CA4-9452-E421C9410CE2}" dt="2021-11-25T07:34:29.755" v="886"/>
        <pc:sldMkLst>
          <pc:docMk/>
          <pc:sldMk cId="0" sldId="264"/>
        </pc:sldMkLst>
      </pc:sldChg>
      <pc:sldChg chg="addSp delSp modSp add mod modTransition">
        <pc:chgData name="Kuonen Colm" userId="2076f80c-7b3f-463f-bccd-c5d8f8b26a59" providerId="ADAL" clId="{2329E962-01D1-4CA4-9452-E421C9410CE2}" dt="2021-11-25T08:02:25.827" v="1285" actId="1076"/>
        <pc:sldMkLst>
          <pc:docMk/>
          <pc:sldMk cId="0" sldId="276"/>
        </pc:sldMkLst>
        <pc:spChg chg="add mod">
          <ac:chgData name="Kuonen Colm" userId="2076f80c-7b3f-463f-bccd-c5d8f8b26a59" providerId="ADAL" clId="{2329E962-01D1-4CA4-9452-E421C9410CE2}" dt="2021-11-25T07:54:19.409" v="1174" actId="1076"/>
          <ac:spMkLst>
            <pc:docMk/>
            <pc:sldMk cId="0" sldId="276"/>
            <ac:spMk id="24" creationId="{F3EDF9DB-5342-4913-8272-0AAF4C09EB62}"/>
          </ac:spMkLst>
        </pc:spChg>
        <pc:spChg chg="del">
          <ac:chgData name="Kuonen Colm" userId="2076f80c-7b3f-463f-bccd-c5d8f8b26a59" providerId="ADAL" clId="{2329E962-01D1-4CA4-9452-E421C9410CE2}" dt="2021-11-25T07:46:56.607" v="1086" actId="478"/>
          <ac:spMkLst>
            <pc:docMk/>
            <pc:sldMk cId="0" sldId="276"/>
            <ac:spMk id="442" creationId="{00000000-0000-0000-0000-000000000000}"/>
          </ac:spMkLst>
        </pc:spChg>
        <pc:spChg chg="mod">
          <ac:chgData name="Kuonen Colm" userId="2076f80c-7b3f-463f-bccd-c5d8f8b26a59" providerId="ADAL" clId="{2329E962-01D1-4CA4-9452-E421C9410CE2}" dt="2021-11-25T08:02:25.827" v="1285" actId="1076"/>
          <ac:spMkLst>
            <pc:docMk/>
            <pc:sldMk cId="0" sldId="276"/>
            <ac:spMk id="443" creationId="{00000000-0000-0000-0000-000000000000}"/>
          </ac:spMkLst>
        </pc:spChg>
        <pc:spChg chg="mod">
          <ac:chgData name="Kuonen Colm" userId="2076f80c-7b3f-463f-bccd-c5d8f8b26a59" providerId="ADAL" clId="{2329E962-01D1-4CA4-9452-E421C9410CE2}" dt="2021-11-25T08:02:25.827" v="1285" actId="1076"/>
          <ac:spMkLst>
            <pc:docMk/>
            <pc:sldMk cId="0" sldId="276"/>
            <ac:spMk id="444" creationId="{00000000-0000-0000-0000-000000000000}"/>
          </ac:spMkLst>
        </pc:spChg>
        <pc:spChg chg="mod">
          <ac:chgData name="Kuonen Colm" userId="2076f80c-7b3f-463f-bccd-c5d8f8b26a59" providerId="ADAL" clId="{2329E962-01D1-4CA4-9452-E421C9410CE2}" dt="2021-11-25T07:54:10.989" v="1173" actId="1076"/>
          <ac:spMkLst>
            <pc:docMk/>
            <pc:sldMk cId="0" sldId="276"/>
            <ac:spMk id="445" creationId="{00000000-0000-0000-0000-000000000000}"/>
          </ac:spMkLst>
        </pc:spChg>
        <pc:spChg chg="mod">
          <ac:chgData name="Kuonen Colm" userId="2076f80c-7b3f-463f-bccd-c5d8f8b26a59" providerId="ADAL" clId="{2329E962-01D1-4CA4-9452-E421C9410CE2}" dt="2021-11-25T08:02:25.827" v="1285" actId="1076"/>
          <ac:spMkLst>
            <pc:docMk/>
            <pc:sldMk cId="0" sldId="276"/>
            <ac:spMk id="446" creationId="{00000000-0000-0000-0000-000000000000}"/>
          </ac:spMkLst>
        </pc:spChg>
        <pc:spChg chg="mod">
          <ac:chgData name="Kuonen Colm" userId="2076f80c-7b3f-463f-bccd-c5d8f8b26a59" providerId="ADAL" clId="{2329E962-01D1-4CA4-9452-E421C9410CE2}" dt="2021-11-25T07:54:10.989" v="1173" actId="1076"/>
          <ac:spMkLst>
            <pc:docMk/>
            <pc:sldMk cId="0" sldId="276"/>
            <ac:spMk id="447" creationId="{00000000-0000-0000-0000-000000000000}"/>
          </ac:spMkLst>
        </pc:spChg>
        <pc:spChg chg="mod">
          <ac:chgData name="Kuonen Colm" userId="2076f80c-7b3f-463f-bccd-c5d8f8b26a59" providerId="ADAL" clId="{2329E962-01D1-4CA4-9452-E421C9410CE2}" dt="2021-11-25T07:54:10.989" v="1173" actId="1076"/>
          <ac:spMkLst>
            <pc:docMk/>
            <pc:sldMk cId="0" sldId="276"/>
            <ac:spMk id="455" creationId="{00000000-0000-0000-0000-000000000000}"/>
          </ac:spMkLst>
        </pc:spChg>
        <pc:picChg chg="add mod">
          <ac:chgData name="Kuonen Colm" userId="2076f80c-7b3f-463f-bccd-c5d8f8b26a59" providerId="ADAL" clId="{2329E962-01D1-4CA4-9452-E421C9410CE2}" dt="2021-11-25T07:54:33.313" v="1175"/>
          <ac:picMkLst>
            <pc:docMk/>
            <pc:sldMk cId="0" sldId="276"/>
            <ac:picMk id="25" creationId="{C543DAD9-4C7E-409B-AB6A-36B90CA8CFBB}"/>
          </ac:picMkLst>
        </pc:picChg>
        <pc:picChg chg="mod">
          <ac:chgData name="Kuonen Colm" userId="2076f80c-7b3f-463f-bccd-c5d8f8b26a59" providerId="ADAL" clId="{2329E962-01D1-4CA4-9452-E421C9410CE2}" dt="2021-11-25T07:54:10.989" v="1173" actId="1076"/>
          <ac:picMkLst>
            <pc:docMk/>
            <pc:sldMk cId="0" sldId="276"/>
            <ac:picMk id="448" creationId="{00000000-0000-0000-0000-000000000000}"/>
          </ac:picMkLst>
        </pc:picChg>
        <pc:picChg chg="mod">
          <ac:chgData name="Kuonen Colm" userId="2076f80c-7b3f-463f-bccd-c5d8f8b26a59" providerId="ADAL" clId="{2329E962-01D1-4CA4-9452-E421C9410CE2}" dt="2021-11-25T07:54:10.989" v="1173" actId="1076"/>
          <ac:picMkLst>
            <pc:docMk/>
            <pc:sldMk cId="0" sldId="276"/>
            <ac:picMk id="449" creationId="{00000000-0000-0000-0000-000000000000}"/>
          </ac:picMkLst>
        </pc:picChg>
        <pc:picChg chg="mod">
          <ac:chgData name="Kuonen Colm" userId="2076f80c-7b3f-463f-bccd-c5d8f8b26a59" providerId="ADAL" clId="{2329E962-01D1-4CA4-9452-E421C9410CE2}" dt="2021-11-25T07:54:10.989" v="1173" actId="1076"/>
          <ac:picMkLst>
            <pc:docMk/>
            <pc:sldMk cId="0" sldId="276"/>
            <ac:picMk id="450" creationId="{00000000-0000-0000-0000-000000000000}"/>
          </ac:picMkLst>
        </pc:picChg>
        <pc:picChg chg="mod">
          <ac:chgData name="Kuonen Colm" userId="2076f80c-7b3f-463f-bccd-c5d8f8b26a59" providerId="ADAL" clId="{2329E962-01D1-4CA4-9452-E421C9410CE2}" dt="2021-11-25T07:54:10.989" v="1173" actId="1076"/>
          <ac:picMkLst>
            <pc:docMk/>
            <pc:sldMk cId="0" sldId="276"/>
            <ac:picMk id="451" creationId="{00000000-0000-0000-0000-000000000000}"/>
          </ac:picMkLst>
        </pc:picChg>
        <pc:picChg chg="mod">
          <ac:chgData name="Kuonen Colm" userId="2076f80c-7b3f-463f-bccd-c5d8f8b26a59" providerId="ADAL" clId="{2329E962-01D1-4CA4-9452-E421C9410CE2}" dt="2021-11-25T07:54:10.989" v="1173" actId="1076"/>
          <ac:picMkLst>
            <pc:docMk/>
            <pc:sldMk cId="0" sldId="276"/>
            <ac:picMk id="452" creationId="{00000000-0000-0000-0000-000000000000}"/>
          </ac:picMkLst>
        </pc:picChg>
        <pc:picChg chg="mod">
          <ac:chgData name="Kuonen Colm" userId="2076f80c-7b3f-463f-bccd-c5d8f8b26a59" providerId="ADAL" clId="{2329E962-01D1-4CA4-9452-E421C9410CE2}" dt="2021-11-25T07:54:10.989" v="1173" actId="1076"/>
          <ac:picMkLst>
            <pc:docMk/>
            <pc:sldMk cId="0" sldId="276"/>
            <ac:picMk id="453" creationId="{00000000-0000-0000-0000-000000000000}"/>
          </ac:picMkLst>
        </pc:picChg>
        <pc:picChg chg="mod">
          <ac:chgData name="Kuonen Colm" userId="2076f80c-7b3f-463f-bccd-c5d8f8b26a59" providerId="ADAL" clId="{2329E962-01D1-4CA4-9452-E421C9410CE2}" dt="2021-11-25T07:54:10.989" v="1173" actId="1076"/>
          <ac:picMkLst>
            <pc:docMk/>
            <pc:sldMk cId="0" sldId="276"/>
            <ac:picMk id="454" creationId="{00000000-0000-0000-0000-000000000000}"/>
          </ac:picMkLst>
        </pc:picChg>
        <pc:picChg chg="mod">
          <ac:chgData name="Kuonen Colm" userId="2076f80c-7b3f-463f-bccd-c5d8f8b26a59" providerId="ADAL" clId="{2329E962-01D1-4CA4-9452-E421C9410CE2}" dt="2021-11-25T07:54:10.989" v="1173" actId="1076"/>
          <ac:picMkLst>
            <pc:docMk/>
            <pc:sldMk cId="0" sldId="276"/>
            <ac:picMk id="456" creationId="{00000000-0000-0000-0000-000000000000}"/>
          </ac:picMkLst>
        </pc:picChg>
        <pc:picChg chg="mod">
          <ac:chgData name="Kuonen Colm" userId="2076f80c-7b3f-463f-bccd-c5d8f8b26a59" providerId="ADAL" clId="{2329E962-01D1-4CA4-9452-E421C9410CE2}" dt="2021-11-25T07:54:10.989" v="1173" actId="1076"/>
          <ac:picMkLst>
            <pc:docMk/>
            <pc:sldMk cId="0" sldId="276"/>
            <ac:picMk id="457" creationId="{00000000-0000-0000-0000-000000000000}"/>
          </ac:picMkLst>
        </pc:picChg>
        <pc:picChg chg="mod">
          <ac:chgData name="Kuonen Colm" userId="2076f80c-7b3f-463f-bccd-c5d8f8b26a59" providerId="ADAL" clId="{2329E962-01D1-4CA4-9452-E421C9410CE2}" dt="2021-11-25T07:54:10.989" v="1173" actId="1076"/>
          <ac:picMkLst>
            <pc:docMk/>
            <pc:sldMk cId="0" sldId="276"/>
            <ac:picMk id="458" creationId="{00000000-0000-0000-0000-000000000000}"/>
          </ac:picMkLst>
        </pc:picChg>
        <pc:picChg chg="mod ord">
          <ac:chgData name="Kuonen Colm" userId="2076f80c-7b3f-463f-bccd-c5d8f8b26a59" providerId="ADAL" clId="{2329E962-01D1-4CA4-9452-E421C9410CE2}" dt="2021-11-25T07:54:45.240" v="1177" actId="14100"/>
          <ac:picMkLst>
            <pc:docMk/>
            <pc:sldMk cId="0" sldId="276"/>
            <ac:picMk id="459" creationId="{00000000-0000-0000-0000-000000000000}"/>
          </ac:picMkLst>
        </pc:picChg>
        <pc:picChg chg="mod">
          <ac:chgData name="Kuonen Colm" userId="2076f80c-7b3f-463f-bccd-c5d8f8b26a59" providerId="ADAL" clId="{2329E962-01D1-4CA4-9452-E421C9410CE2}" dt="2021-11-25T07:54:10.989" v="1173" actId="1076"/>
          <ac:picMkLst>
            <pc:docMk/>
            <pc:sldMk cId="0" sldId="276"/>
            <ac:picMk id="460" creationId="{00000000-0000-0000-0000-000000000000}"/>
          </ac:picMkLst>
        </pc:picChg>
        <pc:picChg chg="mod">
          <ac:chgData name="Kuonen Colm" userId="2076f80c-7b3f-463f-bccd-c5d8f8b26a59" providerId="ADAL" clId="{2329E962-01D1-4CA4-9452-E421C9410CE2}" dt="2021-11-25T07:54:10.989" v="1173" actId="1076"/>
          <ac:picMkLst>
            <pc:docMk/>
            <pc:sldMk cId="0" sldId="276"/>
            <ac:picMk id="461" creationId="{00000000-0000-0000-0000-000000000000}"/>
          </ac:picMkLst>
        </pc:picChg>
        <pc:picChg chg="mod">
          <ac:chgData name="Kuonen Colm" userId="2076f80c-7b3f-463f-bccd-c5d8f8b26a59" providerId="ADAL" clId="{2329E962-01D1-4CA4-9452-E421C9410CE2}" dt="2021-11-25T07:54:10.989" v="1173" actId="1076"/>
          <ac:picMkLst>
            <pc:docMk/>
            <pc:sldMk cId="0" sldId="276"/>
            <ac:picMk id="462" creationId="{00000000-0000-0000-0000-000000000000}"/>
          </ac:picMkLst>
        </pc:picChg>
        <pc:picChg chg="mod">
          <ac:chgData name="Kuonen Colm" userId="2076f80c-7b3f-463f-bccd-c5d8f8b26a59" providerId="ADAL" clId="{2329E962-01D1-4CA4-9452-E421C9410CE2}" dt="2021-11-25T07:54:10.989" v="1173" actId="1076"/>
          <ac:picMkLst>
            <pc:docMk/>
            <pc:sldMk cId="0" sldId="276"/>
            <ac:picMk id="463" creationId="{00000000-0000-0000-0000-000000000000}"/>
          </ac:picMkLst>
        </pc:picChg>
      </pc:sldChg>
      <pc:sldChg chg="del">
        <pc:chgData name="Kuonen Colm" userId="2076f80c-7b3f-463f-bccd-c5d8f8b26a59" providerId="ADAL" clId="{2329E962-01D1-4CA4-9452-E421C9410CE2}" dt="2021-11-23T12:55:34.554" v="566" actId="47"/>
        <pc:sldMkLst>
          <pc:docMk/>
          <pc:sldMk cId="435232554" sldId="276"/>
        </pc:sldMkLst>
      </pc:sldChg>
      <pc:sldChg chg="del">
        <pc:chgData name="Kuonen Colm" userId="2076f80c-7b3f-463f-bccd-c5d8f8b26a59" providerId="ADAL" clId="{2329E962-01D1-4CA4-9452-E421C9410CE2}" dt="2021-11-23T12:58:34.659" v="621" actId="47"/>
        <pc:sldMkLst>
          <pc:docMk/>
          <pc:sldMk cId="2925734688" sldId="277"/>
        </pc:sldMkLst>
      </pc:sldChg>
      <pc:sldChg chg="del">
        <pc:chgData name="Kuonen Colm" userId="2076f80c-7b3f-463f-bccd-c5d8f8b26a59" providerId="ADAL" clId="{2329E962-01D1-4CA4-9452-E421C9410CE2}" dt="2021-11-22T15:50:06.943" v="505" actId="47"/>
        <pc:sldMkLst>
          <pc:docMk/>
          <pc:sldMk cId="1491764586" sldId="280"/>
        </pc:sldMkLst>
      </pc:sldChg>
      <pc:sldChg chg="del">
        <pc:chgData name="Kuonen Colm" userId="2076f80c-7b3f-463f-bccd-c5d8f8b26a59" providerId="ADAL" clId="{2329E962-01D1-4CA4-9452-E421C9410CE2}" dt="2021-11-22T15:50:02.324" v="504" actId="47"/>
        <pc:sldMkLst>
          <pc:docMk/>
          <pc:sldMk cId="522048080" sldId="281"/>
        </pc:sldMkLst>
      </pc:sldChg>
      <pc:sldChg chg="del">
        <pc:chgData name="Kuonen Colm" userId="2076f80c-7b3f-463f-bccd-c5d8f8b26a59" providerId="ADAL" clId="{2329E962-01D1-4CA4-9452-E421C9410CE2}" dt="2021-11-22T15:21:35.455" v="252" actId="47"/>
        <pc:sldMkLst>
          <pc:docMk/>
          <pc:sldMk cId="2062828298" sldId="284"/>
        </pc:sldMkLst>
      </pc:sldChg>
      <pc:sldChg chg="del">
        <pc:chgData name="Kuonen Colm" userId="2076f80c-7b3f-463f-bccd-c5d8f8b26a59" providerId="ADAL" clId="{2329E962-01D1-4CA4-9452-E421C9410CE2}" dt="2021-11-22T15:49:51.073" v="503" actId="47"/>
        <pc:sldMkLst>
          <pc:docMk/>
          <pc:sldMk cId="1416523999" sldId="285"/>
        </pc:sldMkLst>
      </pc:sldChg>
      <pc:sldChg chg="del">
        <pc:chgData name="Kuonen Colm" userId="2076f80c-7b3f-463f-bccd-c5d8f8b26a59" providerId="ADAL" clId="{2329E962-01D1-4CA4-9452-E421C9410CE2}" dt="2021-11-23T15:39:43.188" v="747" actId="47"/>
        <pc:sldMkLst>
          <pc:docMk/>
          <pc:sldMk cId="4208663009" sldId="399"/>
        </pc:sldMkLst>
      </pc:sldChg>
      <pc:sldChg chg="addSp delSp modSp mod">
        <pc:chgData name="Kuonen Colm" userId="2076f80c-7b3f-463f-bccd-c5d8f8b26a59" providerId="ADAL" clId="{2329E962-01D1-4CA4-9452-E421C9410CE2}" dt="2021-11-23T16:02:41.419" v="849" actId="20577"/>
        <pc:sldMkLst>
          <pc:docMk/>
          <pc:sldMk cId="2615485433" sldId="411"/>
        </pc:sldMkLst>
        <pc:spChg chg="add mod ord">
          <ac:chgData name="Kuonen Colm" userId="2076f80c-7b3f-463f-bccd-c5d8f8b26a59" providerId="ADAL" clId="{2329E962-01D1-4CA4-9452-E421C9410CE2}" dt="2021-11-23T12:53:35.524" v="564" actId="164"/>
          <ac:spMkLst>
            <pc:docMk/>
            <pc:sldMk cId="2615485433" sldId="411"/>
            <ac:spMk id="2" creationId="{BEB6728F-602D-4DE4-97F9-597E98C53CE9}"/>
          </ac:spMkLst>
        </pc:spChg>
        <pc:spChg chg="mod">
          <ac:chgData name="Kuonen Colm" userId="2076f80c-7b3f-463f-bccd-c5d8f8b26a59" providerId="ADAL" clId="{2329E962-01D1-4CA4-9452-E421C9410CE2}" dt="2021-11-22T15:47:15.578" v="499" actId="1076"/>
          <ac:spMkLst>
            <pc:docMk/>
            <pc:sldMk cId="2615485433" sldId="411"/>
            <ac:spMk id="3" creationId="{00000000-0000-0000-0000-000000000000}"/>
          </ac:spMkLst>
        </pc:spChg>
        <pc:spChg chg="add del mod">
          <ac:chgData name="Kuonen Colm" userId="2076f80c-7b3f-463f-bccd-c5d8f8b26a59" providerId="ADAL" clId="{2329E962-01D1-4CA4-9452-E421C9410CE2}" dt="2021-11-22T15:17:08.221" v="241" actId="478"/>
          <ac:spMkLst>
            <pc:docMk/>
            <pc:sldMk cId="2615485433" sldId="411"/>
            <ac:spMk id="8" creationId="{6A3DB9E7-7842-4A23-8B61-C9FEB7FB65AC}"/>
          </ac:spMkLst>
        </pc:spChg>
        <pc:spChg chg="add mod">
          <ac:chgData name="Kuonen Colm" userId="2076f80c-7b3f-463f-bccd-c5d8f8b26a59" providerId="ADAL" clId="{2329E962-01D1-4CA4-9452-E421C9410CE2}" dt="2021-11-23T15:41:41.266" v="780" actId="14100"/>
          <ac:spMkLst>
            <pc:docMk/>
            <pc:sldMk cId="2615485433" sldId="411"/>
            <ac:spMk id="13" creationId="{8FBC5551-EBC2-47F5-BBE0-1BAA5FC9712F}"/>
          </ac:spMkLst>
        </pc:spChg>
        <pc:spChg chg="add mod">
          <ac:chgData name="Kuonen Colm" userId="2076f80c-7b3f-463f-bccd-c5d8f8b26a59" providerId="ADAL" clId="{2329E962-01D1-4CA4-9452-E421C9410CE2}" dt="2021-11-23T16:02:41.419" v="849" actId="20577"/>
          <ac:spMkLst>
            <pc:docMk/>
            <pc:sldMk cId="2615485433" sldId="411"/>
            <ac:spMk id="14" creationId="{4D4D7744-205E-46FF-971B-57867BF003E1}"/>
          </ac:spMkLst>
        </pc:spChg>
        <pc:spChg chg="mod">
          <ac:chgData name="Kuonen Colm" userId="2076f80c-7b3f-463f-bccd-c5d8f8b26a59" providerId="ADAL" clId="{2329E962-01D1-4CA4-9452-E421C9410CE2}" dt="2021-11-23T12:52:53.316" v="550" actId="1076"/>
          <ac:spMkLst>
            <pc:docMk/>
            <pc:sldMk cId="2615485433" sldId="411"/>
            <ac:spMk id="26" creationId="{034AA348-8CE4-4F45-BCDB-5DF7C8449A16}"/>
          </ac:spMkLst>
        </pc:spChg>
        <pc:grpChg chg="add mod">
          <ac:chgData name="Kuonen Colm" userId="2076f80c-7b3f-463f-bccd-c5d8f8b26a59" providerId="ADAL" clId="{2329E962-01D1-4CA4-9452-E421C9410CE2}" dt="2021-11-23T12:53:35.524" v="564" actId="164"/>
          <ac:grpSpMkLst>
            <pc:docMk/>
            <pc:sldMk cId="2615485433" sldId="411"/>
            <ac:grpSpMk id="5" creationId="{4B0DD2AF-1FD7-4069-938D-C44CF1CE7BFD}"/>
          </ac:grpSpMkLst>
        </pc:grpChg>
        <pc:picChg chg="del mod">
          <ac:chgData name="Kuonen Colm" userId="2076f80c-7b3f-463f-bccd-c5d8f8b26a59" providerId="ADAL" clId="{2329E962-01D1-4CA4-9452-E421C9410CE2}" dt="2021-11-22T15:20:48.901" v="250" actId="478"/>
          <ac:picMkLst>
            <pc:docMk/>
            <pc:sldMk cId="2615485433" sldId="411"/>
            <ac:picMk id="4" creationId="{EA4E513E-ACF0-49E4-8C71-A21CC3F753C0}"/>
          </ac:picMkLst>
        </pc:picChg>
        <pc:picChg chg="add mod">
          <ac:chgData name="Kuonen Colm" userId="2076f80c-7b3f-463f-bccd-c5d8f8b26a59" providerId="ADAL" clId="{2329E962-01D1-4CA4-9452-E421C9410CE2}" dt="2021-11-23T12:51:21.872" v="537"/>
          <ac:picMkLst>
            <pc:docMk/>
            <pc:sldMk cId="2615485433" sldId="411"/>
            <ac:picMk id="9" creationId="{34EBFDF3-C27C-48F9-A1C8-30845D126126}"/>
          </ac:picMkLst>
        </pc:picChg>
        <pc:picChg chg="add mod">
          <ac:chgData name="Kuonen Colm" userId="2076f80c-7b3f-463f-bccd-c5d8f8b26a59" providerId="ADAL" clId="{2329E962-01D1-4CA4-9452-E421C9410CE2}" dt="2021-11-23T12:53:35.524" v="564" actId="164"/>
          <ac:picMkLst>
            <pc:docMk/>
            <pc:sldMk cId="2615485433" sldId="411"/>
            <ac:picMk id="1026" creationId="{7353AC9E-F8C0-4F64-BD01-722D2D39F659}"/>
          </ac:picMkLst>
        </pc:picChg>
      </pc:sldChg>
      <pc:sldChg chg="del">
        <pc:chgData name="Kuonen Colm" userId="2076f80c-7b3f-463f-bccd-c5d8f8b26a59" providerId="ADAL" clId="{2329E962-01D1-4CA4-9452-E421C9410CE2}" dt="2021-11-23T15:39:50.014" v="749" actId="47"/>
        <pc:sldMkLst>
          <pc:docMk/>
          <pc:sldMk cId="1594741906" sldId="414"/>
        </pc:sldMkLst>
      </pc:sldChg>
      <pc:sldChg chg="del">
        <pc:chgData name="Kuonen Colm" userId="2076f80c-7b3f-463f-bccd-c5d8f8b26a59" providerId="ADAL" clId="{2329E962-01D1-4CA4-9452-E421C9410CE2}" dt="2021-11-23T15:39:47.870" v="748" actId="47"/>
        <pc:sldMkLst>
          <pc:docMk/>
          <pc:sldMk cId="2815639879" sldId="417"/>
        </pc:sldMkLst>
      </pc:sldChg>
      <pc:sldChg chg="addSp delSp modSp add del mod">
        <pc:chgData name="Kuonen Colm" userId="2076f80c-7b3f-463f-bccd-c5d8f8b26a59" providerId="ADAL" clId="{2329E962-01D1-4CA4-9452-E421C9410CE2}" dt="2021-11-22T15:45:21.665" v="489" actId="478"/>
        <pc:sldMkLst>
          <pc:docMk/>
          <pc:sldMk cId="4045301583" sldId="427"/>
        </pc:sldMkLst>
        <pc:spChg chg="del mod">
          <ac:chgData name="Kuonen Colm" userId="2076f80c-7b3f-463f-bccd-c5d8f8b26a59" providerId="ADAL" clId="{2329E962-01D1-4CA4-9452-E421C9410CE2}" dt="2021-11-22T15:37:45.122" v="356" actId="478"/>
          <ac:spMkLst>
            <pc:docMk/>
            <pc:sldMk cId="4045301583" sldId="427"/>
            <ac:spMk id="21" creationId="{5450B631-8ABF-E842-810C-1573934065C6}"/>
          </ac:spMkLst>
        </pc:spChg>
        <pc:spChg chg="del">
          <ac:chgData name="Kuonen Colm" userId="2076f80c-7b3f-463f-bccd-c5d8f8b26a59" providerId="ADAL" clId="{2329E962-01D1-4CA4-9452-E421C9410CE2}" dt="2021-11-22T15:37:13.508" v="353" actId="478"/>
          <ac:spMkLst>
            <pc:docMk/>
            <pc:sldMk cId="4045301583" sldId="427"/>
            <ac:spMk id="24" creationId="{554414D2-7701-DF4C-92C7-593993388D75}"/>
          </ac:spMkLst>
        </pc:spChg>
        <pc:spChg chg="add mod">
          <ac:chgData name="Kuonen Colm" userId="2076f80c-7b3f-463f-bccd-c5d8f8b26a59" providerId="ADAL" clId="{2329E962-01D1-4CA4-9452-E421C9410CE2}" dt="2021-11-22T15:37:54.989" v="375" actId="20577"/>
          <ac:spMkLst>
            <pc:docMk/>
            <pc:sldMk cId="4045301583" sldId="427"/>
            <ac:spMk id="25" creationId="{3C79C8C8-E319-4A75-A5EC-96B91DB05671}"/>
          </ac:spMkLst>
        </pc:spChg>
        <pc:spChg chg="mod">
          <ac:chgData name="Kuonen Colm" userId="2076f80c-7b3f-463f-bccd-c5d8f8b26a59" providerId="ADAL" clId="{2329E962-01D1-4CA4-9452-E421C9410CE2}" dt="2021-11-22T15:38:26.135" v="386" actId="1035"/>
          <ac:spMkLst>
            <pc:docMk/>
            <pc:sldMk cId="4045301583" sldId="427"/>
            <ac:spMk id="30" creationId="{9D0E9E59-F529-9F47-88B1-C0D1DB1A56DD}"/>
          </ac:spMkLst>
        </pc:spChg>
        <pc:spChg chg="del mod">
          <ac:chgData name="Kuonen Colm" userId="2076f80c-7b3f-463f-bccd-c5d8f8b26a59" providerId="ADAL" clId="{2329E962-01D1-4CA4-9452-E421C9410CE2}" dt="2021-11-22T15:45:21.665" v="489" actId="478"/>
          <ac:spMkLst>
            <pc:docMk/>
            <pc:sldMk cId="4045301583" sldId="427"/>
            <ac:spMk id="53" creationId="{49B9D48E-9F00-0048-B92D-A31F2D55E9F9}"/>
          </ac:spMkLst>
        </pc:spChg>
        <pc:grpChg chg="mod">
          <ac:chgData name="Kuonen Colm" userId="2076f80c-7b3f-463f-bccd-c5d8f8b26a59" providerId="ADAL" clId="{2329E962-01D1-4CA4-9452-E421C9410CE2}" dt="2021-11-22T15:37:00.431" v="350" actId="1076"/>
          <ac:grpSpMkLst>
            <pc:docMk/>
            <pc:sldMk cId="4045301583" sldId="427"/>
            <ac:grpSpMk id="2" creationId="{DFEAA718-8CDE-104B-A1F8-901312C038A7}"/>
          </ac:grpSpMkLst>
        </pc:grpChg>
        <pc:picChg chg="mod">
          <ac:chgData name="Kuonen Colm" userId="2076f80c-7b3f-463f-bccd-c5d8f8b26a59" providerId="ADAL" clId="{2329E962-01D1-4CA4-9452-E421C9410CE2}" dt="2021-11-22T15:38:06.685" v="376" actId="207"/>
          <ac:picMkLst>
            <pc:docMk/>
            <pc:sldMk cId="4045301583" sldId="427"/>
            <ac:picMk id="65" creationId="{EA6E69C4-3F29-0043-BC74-BC0CCEA55BD0}"/>
          </ac:picMkLst>
        </pc:picChg>
      </pc:sldChg>
      <pc:sldChg chg="del">
        <pc:chgData name="Kuonen Colm" userId="2076f80c-7b3f-463f-bccd-c5d8f8b26a59" providerId="ADAL" clId="{2329E962-01D1-4CA4-9452-E421C9410CE2}" dt="2021-11-23T15:39:40.346" v="746" actId="47"/>
        <pc:sldMkLst>
          <pc:docMk/>
          <pc:sldMk cId="942400864" sldId="429"/>
        </pc:sldMkLst>
      </pc:sldChg>
      <pc:sldChg chg="addSp delSp modSp mod">
        <pc:chgData name="Kuonen Colm" userId="2076f80c-7b3f-463f-bccd-c5d8f8b26a59" providerId="ADAL" clId="{2329E962-01D1-4CA4-9452-E421C9410CE2}" dt="2021-11-23T12:51:01.683" v="535" actId="14100"/>
        <pc:sldMkLst>
          <pc:docMk/>
          <pc:sldMk cId="3176832932" sldId="431"/>
        </pc:sldMkLst>
        <pc:spChg chg="add mod">
          <ac:chgData name="Kuonen Colm" userId="2076f80c-7b3f-463f-bccd-c5d8f8b26a59" providerId="ADAL" clId="{2329E962-01D1-4CA4-9452-E421C9410CE2}" dt="2021-11-22T15:46:54.443" v="497" actId="1076"/>
          <ac:spMkLst>
            <pc:docMk/>
            <pc:sldMk cId="3176832932" sldId="431"/>
            <ac:spMk id="5" creationId="{A20B1005-76FB-4C94-8314-A3099E7F2A09}"/>
          </ac:spMkLst>
        </pc:spChg>
        <pc:spChg chg="add del mod">
          <ac:chgData name="Kuonen Colm" userId="2076f80c-7b3f-463f-bccd-c5d8f8b26a59" providerId="ADAL" clId="{2329E962-01D1-4CA4-9452-E421C9410CE2}" dt="2021-11-22T15:32:49.927" v="282" actId="478"/>
          <ac:spMkLst>
            <pc:docMk/>
            <pc:sldMk cId="3176832932" sldId="431"/>
            <ac:spMk id="8" creationId="{3C48D0C1-A441-4A53-B2AD-0FFBE70E5039}"/>
          </ac:spMkLst>
        </pc:spChg>
        <pc:spChg chg="add del mod">
          <ac:chgData name="Kuonen Colm" userId="2076f80c-7b3f-463f-bccd-c5d8f8b26a59" providerId="ADAL" clId="{2329E962-01D1-4CA4-9452-E421C9410CE2}" dt="2021-11-22T15:51:31.780" v="512" actId="478"/>
          <ac:spMkLst>
            <pc:docMk/>
            <pc:sldMk cId="3176832932" sldId="431"/>
            <ac:spMk id="9" creationId="{0EFB895A-F5AF-493C-AF9B-C1909EBEFE45}"/>
          </ac:spMkLst>
        </pc:spChg>
        <pc:spChg chg="del">
          <ac:chgData name="Kuonen Colm" userId="2076f80c-7b3f-463f-bccd-c5d8f8b26a59" providerId="ADAL" clId="{2329E962-01D1-4CA4-9452-E421C9410CE2}" dt="2021-11-22T15:15:18.665" v="141" actId="478"/>
          <ac:spMkLst>
            <pc:docMk/>
            <pc:sldMk cId="3176832932" sldId="431"/>
            <ac:spMk id="12" creationId="{5E720257-C045-AB47-A32D-ADFCFEA24E8F}"/>
          </ac:spMkLst>
        </pc:spChg>
        <pc:picChg chg="add mod ord">
          <ac:chgData name="Kuonen Colm" userId="2076f80c-7b3f-463f-bccd-c5d8f8b26a59" providerId="ADAL" clId="{2329E962-01D1-4CA4-9452-E421C9410CE2}" dt="2021-11-22T15:51:28.133" v="511" actId="1076"/>
          <ac:picMkLst>
            <pc:docMk/>
            <pc:sldMk cId="3176832932" sldId="431"/>
            <ac:picMk id="3" creationId="{218AB30A-0454-499B-80E1-48FD7920BABF}"/>
          </ac:picMkLst>
        </pc:picChg>
        <pc:picChg chg="add del mod">
          <ac:chgData name="Kuonen Colm" userId="2076f80c-7b3f-463f-bccd-c5d8f8b26a59" providerId="ADAL" clId="{2329E962-01D1-4CA4-9452-E421C9410CE2}" dt="2021-11-22T15:51:00.285" v="508" actId="478"/>
          <ac:picMkLst>
            <pc:docMk/>
            <pc:sldMk cId="3176832932" sldId="431"/>
            <ac:picMk id="10" creationId="{E345BE0D-D258-46C1-84BD-65A69FDF7072}"/>
          </ac:picMkLst>
        </pc:picChg>
        <pc:picChg chg="del">
          <ac:chgData name="Kuonen Colm" userId="2076f80c-7b3f-463f-bccd-c5d8f8b26a59" providerId="ADAL" clId="{2329E962-01D1-4CA4-9452-E421C9410CE2}" dt="2021-11-22T15:15:15.134" v="140" actId="478"/>
          <ac:picMkLst>
            <pc:docMk/>
            <pc:sldMk cId="3176832932" sldId="431"/>
            <ac:picMk id="11" creationId="{985EB782-B130-E840-BEB9-A6D0A008D27A}"/>
          </ac:picMkLst>
        </pc:picChg>
        <pc:picChg chg="add mod">
          <ac:chgData name="Kuonen Colm" userId="2076f80c-7b3f-463f-bccd-c5d8f8b26a59" providerId="ADAL" clId="{2329E962-01D1-4CA4-9452-E421C9410CE2}" dt="2021-11-23T12:51:01.683" v="535" actId="14100"/>
          <ac:picMkLst>
            <pc:docMk/>
            <pc:sldMk cId="3176832932" sldId="431"/>
            <ac:picMk id="14" creationId="{9D71BAD7-4805-4B06-BE7A-20FB463D0493}"/>
          </ac:picMkLst>
        </pc:picChg>
      </pc:sldChg>
      <pc:sldChg chg="modSp mod">
        <pc:chgData name="Kuonen Colm" userId="2076f80c-7b3f-463f-bccd-c5d8f8b26a59" providerId="ADAL" clId="{2329E962-01D1-4CA4-9452-E421C9410CE2}" dt="2021-11-25T07:28:19.898" v="884" actId="20577"/>
        <pc:sldMkLst>
          <pc:docMk/>
          <pc:sldMk cId="912433830" sldId="432"/>
        </pc:sldMkLst>
        <pc:spChg chg="mod">
          <ac:chgData name="Kuonen Colm" userId="2076f80c-7b3f-463f-bccd-c5d8f8b26a59" providerId="ADAL" clId="{2329E962-01D1-4CA4-9452-E421C9410CE2}" dt="2021-11-25T07:28:00.539" v="864" actId="255"/>
          <ac:spMkLst>
            <pc:docMk/>
            <pc:sldMk cId="912433830" sldId="432"/>
            <ac:spMk id="3" creationId="{00000000-0000-0000-0000-000000000000}"/>
          </ac:spMkLst>
        </pc:spChg>
        <pc:spChg chg="mod">
          <ac:chgData name="Kuonen Colm" userId="2076f80c-7b3f-463f-bccd-c5d8f8b26a59" providerId="ADAL" clId="{2329E962-01D1-4CA4-9452-E421C9410CE2}" dt="2021-11-25T07:28:19.898" v="884" actId="20577"/>
          <ac:spMkLst>
            <pc:docMk/>
            <pc:sldMk cId="912433830" sldId="432"/>
            <ac:spMk id="15" creationId="{EE9425D1-3CA0-8941-9FE2-6B741B628214}"/>
          </ac:spMkLst>
        </pc:spChg>
        <pc:spChg chg="mod">
          <ac:chgData name="Kuonen Colm" userId="2076f80c-7b3f-463f-bccd-c5d8f8b26a59" providerId="ADAL" clId="{2329E962-01D1-4CA4-9452-E421C9410CE2}" dt="2021-11-25T07:28:09.598" v="866" actId="14100"/>
          <ac:spMkLst>
            <pc:docMk/>
            <pc:sldMk cId="912433830" sldId="432"/>
            <ac:spMk id="24" creationId="{F9600162-6A22-514C-911E-1ACC8AAE0870}"/>
          </ac:spMkLst>
        </pc:spChg>
      </pc:sldChg>
      <pc:sldChg chg="del">
        <pc:chgData name="Kuonen Colm" userId="2076f80c-7b3f-463f-bccd-c5d8f8b26a59" providerId="ADAL" clId="{2329E962-01D1-4CA4-9452-E421C9410CE2}" dt="2021-11-23T15:39:52.061" v="750" actId="47"/>
        <pc:sldMkLst>
          <pc:docMk/>
          <pc:sldMk cId="1227394241" sldId="433"/>
        </pc:sldMkLst>
      </pc:sldChg>
      <pc:sldChg chg="del">
        <pc:chgData name="Kuonen Colm" userId="2076f80c-7b3f-463f-bccd-c5d8f8b26a59" providerId="ADAL" clId="{2329E962-01D1-4CA4-9452-E421C9410CE2}" dt="2021-11-23T15:39:52.515" v="751" actId="47"/>
        <pc:sldMkLst>
          <pc:docMk/>
          <pc:sldMk cId="1482900167" sldId="434"/>
        </pc:sldMkLst>
      </pc:sldChg>
      <pc:sldChg chg="modSp add mod ord">
        <pc:chgData name="Kuonen Colm" userId="2076f80c-7b3f-463f-bccd-c5d8f8b26a59" providerId="ADAL" clId="{2329E962-01D1-4CA4-9452-E421C9410CE2}" dt="2021-11-23T08:10:31.380" v="533" actId="1076"/>
        <pc:sldMkLst>
          <pc:docMk/>
          <pc:sldMk cId="3988559097" sldId="435"/>
        </pc:sldMkLst>
        <pc:spChg chg="mod">
          <ac:chgData name="Kuonen Colm" userId="2076f80c-7b3f-463f-bccd-c5d8f8b26a59" providerId="ADAL" clId="{2329E962-01D1-4CA4-9452-E421C9410CE2}" dt="2021-11-22T15:06:01.632" v="52" actId="1076"/>
          <ac:spMkLst>
            <pc:docMk/>
            <pc:sldMk cId="3988559097" sldId="435"/>
            <ac:spMk id="2" creationId="{00000000-0000-0000-0000-000000000000}"/>
          </ac:spMkLst>
        </pc:spChg>
        <pc:spChg chg="mod">
          <ac:chgData name="Kuonen Colm" userId="2076f80c-7b3f-463f-bccd-c5d8f8b26a59" providerId="ADAL" clId="{2329E962-01D1-4CA4-9452-E421C9410CE2}" dt="2021-11-22T15:06:19.891" v="65" actId="20577"/>
          <ac:spMkLst>
            <pc:docMk/>
            <pc:sldMk cId="3988559097" sldId="435"/>
            <ac:spMk id="6" creationId="{2109B1A0-AE91-024C-B62A-E6FB50039EEC}"/>
          </ac:spMkLst>
        </pc:spChg>
        <pc:spChg chg="mod">
          <ac:chgData name="Kuonen Colm" userId="2076f80c-7b3f-463f-bccd-c5d8f8b26a59" providerId="ADAL" clId="{2329E962-01D1-4CA4-9452-E421C9410CE2}" dt="2021-11-22T15:06:15.062" v="55" actId="1076"/>
          <ac:spMkLst>
            <pc:docMk/>
            <pc:sldMk cId="3988559097" sldId="435"/>
            <ac:spMk id="27" creationId="{B314F724-3B75-6646-BBBD-36EABEB3D3F7}"/>
          </ac:spMkLst>
        </pc:spChg>
        <pc:picChg chg="mod">
          <ac:chgData name="Kuonen Colm" userId="2076f80c-7b3f-463f-bccd-c5d8f8b26a59" providerId="ADAL" clId="{2329E962-01D1-4CA4-9452-E421C9410CE2}" dt="2021-11-22T15:07:04.203" v="75" actId="1076"/>
          <ac:picMkLst>
            <pc:docMk/>
            <pc:sldMk cId="3988559097" sldId="435"/>
            <ac:picMk id="14" creationId="{072C0384-BDA0-8A43-BEA0-D5ADB97E61E1}"/>
          </ac:picMkLst>
        </pc:picChg>
        <pc:picChg chg="mod">
          <ac:chgData name="Kuonen Colm" userId="2076f80c-7b3f-463f-bccd-c5d8f8b26a59" providerId="ADAL" clId="{2329E962-01D1-4CA4-9452-E421C9410CE2}" dt="2021-11-23T08:10:31.380" v="533" actId="1076"/>
          <ac:picMkLst>
            <pc:docMk/>
            <pc:sldMk cId="3988559097" sldId="435"/>
            <ac:picMk id="25" creationId="{C0D273BE-C27B-4DFD-9505-2A48C8E14283}"/>
          </ac:picMkLst>
        </pc:picChg>
      </pc:sldChg>
      <pc:sldChg chg="delSp modSp add mod ord">
        <pc:chgData name="Kuonen Colm" userId="2076f80c-7b3f-463f-bccd-c5d8f8b26a59" providerId="ADAL" clId="{2329E962-01D1-4CA4-9452-E421C9410CE2}" dt="2021-11-22T15:47:03.549" v="498" actId="1076"/>
        <pc:sldMkLst>
          <pc:docMk/>
          <pc:sldMk cId="1061332095" sldId="436"/>
        </pc:sldMkLst>
        <pc:spChg chg="del">
          <ac:chgData name="Kuonen Colm" userId="2076f80c-7b3f-463f-bccd-c5d8f8b26a59" providerId="ADAL" clId="{2329E962-01D1-4CA4-9452-E421C9410CE2}" dt="2021-11-22T15:21:46.377" v="253" actId="478"/>
          <ac:spMkLst>
            <pc:docMk/>
            <pc:sldMk cId="1061332095" sldId="436"/>
            <ac:spMk id="16" creationId="{0E190548-C23E-3A4D-A5E0-3E591EF32CFD}"/>
          </ac:spMkLst>
        </pc:spChg>
        <pc:spChg chg="mod">
          <ac:chgData name="Kuonen Colm" userId="2076f80c-7b3f-463f-bccd-c5d8f8b26a59" providerId="ADAL" clId="{2329E962-01D1-4CA4-9452-E421C9410CE2}" dt="2021-11-22T15:47:03.549" v="498" actId="1076"/>
          <ac:spMkLst>
            <pc:docMk/>
            <pc:sldMk cId="1061332095" sldId="436"/>
            <ac:spMk id="17" creationId="{F725EFCD-BCFF-AB49-9A3D-F8693049604C}"/>
          </ac:spMkLst>
        </pc:spChg>
      </pc:sldChg>
      <pc:sldChg chg="addSp delSp modSp add del mod">
        <pc:chgData name="Kuonen Colm" userId="2076f80c-7b3f-463f-bccd-c5d8f8b26a59" providerId="ADAL" clId="{2329E962-01D1-4CA4-9452-E421C9410CE2}" dt="2021-11-22T15:07:32.336" v="82" actId="47"/>
        <pc:sldMkLst>
          <pc:docMk/>
          <pc:sldMk cId="2246131491" sldId="436"/>
        </pc:sldMkLst>
        <pc:spChg chg="add del mod">
          <ac:chgData name="Kuonen Colm" userId="2076f80c-7b3f-463f-bccd-c5d8f8b26a59" providerId="ADAL" clId="{2329E962-01D1-4CA4-9452-E421C9410CE2}" dt="2021-11-22T15:06:56.358" v="72" actId="478"/>
          <ac:spMkLst>
            <pc:docMk/>
            <pc:sldMk cId="2246131491" sldId="436"/>
            <ac:spMk id="2" creationId="{00000000-0000-0000-0000-000000000000}"/>
          </ac:spMkLst>
        </pc:spChg>
        <pc:spChg chg="del mod">
          <ac:chgData name="Kuonen Colm" userId="2076f80c-7b3f-463f-bccd-c5d8f8b26a59" providerId="ADAL" clId="{2329E962-01D1-4CA4-9452-E421C9410CE2}" dt="2021-11-22T15:07:07.810" v="76" actId="478"/>
          <ac:spMkLst>
            <pc:docMk/>
            <pc:sldMk cId="2246131491" sldId="436"/>
            <ac:spMk id="3" creationId="{00000000-0000-0000-0000-000000000000}"/>
          </ac:spMkLst>
        </pc:spChg>
        <pc:spChg chg="del">
          <ac:chgData name="Kuonen Colm" userId="2076f80c-7b3f-463f-bccd-c5d8f8b26a59" providerId="ADAL" clId="{2329E962-01D1-4CA4-9452-E421C9410CE2}" dt="2021-11-22T15:06:59.016" v="73" actId="478"/>
          <ac:spMkLst>
            <pc:docMk/>
            <pc:sldMk cId="2246131491" sldId="436"/>
            <ac:spMk id="6" creationId="{2109B1A0-AE91-024C-B62A-E6FB50039EEC}"/>
          </ac:spMkLst>
        </pc:spChg>
        <pc:spChg chg="del">
          <ac:chgData name="Kuonen Colm" userId="2076f80c-7b3f-463f-bccd-c5d8f8b26a59" providerId="ADAL" clId="{2329E962-01D1-4CA4-9452-E421C9410CE2}" dt="2021-11-22T15:06:52.951" v="68" actId="478"/>
          <ac:spMkLst>
            <pc:docMk/>
            <pc:sldMk cId="2246131491" sldId="436"/>
            <ac:spMk id="24" creationId="{F9600162-6A22-514C-911E-1ACC8AAE0870}"/>
          </ac:spMkLst>
        </pc:spChg>
        <pc:spChg chg="del">
          <ac:chgData name="Kuonen Colm" userId="2076f80c-7b3f-463f-bccd-c5d8f8b26a59" providerId="ADAL" clId="{2329E962-01D1-4CA4-9452-E421C9410CE2}" dt="2021-11-22T15:06:51.988" v="67" actId="478"/>
          <ac:spMkLst>
            <pc:docMk/>
            <pc:sldMk cId="2246131491" sldId="436"/>
            <ac:spMk id="27" creationId="{B314F724-3B75-6646-BBBD-36EABEB3D3F7}"/>
          </ac:spMkLst>
        </pc:spChg>
        <pc:picChg chg="mod">
          <ac:chgData name="Kuonen Colm" userId="2076f80c-7b3f-463f-bccd-c5d8f8b26a59" providerId="ADAL" clId="{2329E962-01D1-4CA4-9452-E421C9410CE2}" dt="2021-11-22T15:07:15.118" v="79" actId="1076"/>
          <ac:picMkLst>
            <pc:docMk/>
            <pc:sldMk cId="2246131491" sldId="436"/>
            <ac:picMk id="14" creationId="{072C0384-BDA0-8A43-BEA0-D5ADB97E61E1}"/>
          </ac:picMkLst>
        </pc:picChg>
        <pc:picChg chg="add del mod">
          <ac:chgData name="Kuonen Colm" userId="2076f80c-7b3f-463f-bccd-c5d8f8b26a59" providerId="ADAL" clId="{2329E962-01D1-4CA4-9452-E421C9410CE2}" dt="2021-11-22T15:07:15.668" v="80"/>
          <ac:picMkLst>
            <pc:docMk/>
            <pc:sldMk cId="2246131491" sldId="436"/>
            <ac:picMk id="15" creationId="{41409722-D88A-4430-B05F-2A53CA76AD74}"/>
          </ac:picMkLst>
        </pc:picChg>
      </pc:sldChg>
      <pc:sldChg chg="addSp delSp modSp new mod">
        <pc:chgData name="Kuonen Colm" userId="2076f80c-7b3f-463f-bccd-c5d8f8b26a59" providerId="ADAL" clId="{2329E962-01D1-4CA4-9452-E421C9410CE2}" dt="2021-11-23T13:14:29.591" v="736" actId="20577"/>
        <pc:sldMkLst>
          <pc:docMk/>
          <pc:sldMk cId="3198462462" sldId="437"/>
        </pc:sldMkLst>
        <pc:spChg chg="add mod">
          <ac:chgData name="Kuonen Colm" userId="2076f80c-7b3f-463f-bccd-c5d8f8b26a59" providerId="ADAL" clId="{2329E962-01D1-4CA4-9452-E421C9410CE2}" dt="2021-11-23T10:21:23.682" v="534" actId="1076"/>
          <ac:spMkLst>
            <pc:docMk/>
            <pc:sldMk cId="3198462462" sldId="437"/>
            <ac:spMk id="4" creationId="{E67E4391-1E7C-4CD6-A6CC-B68A362BA804}"/>
          </ac:spMkLst>
        </pc:spChg>
        <pc:spChg chg="add mod">
          <ac:chgData name="Kuonen Colm" userId="2076f80c-7b3f-463f-bccd-c5d8f8b26a59" providerId="ADAL" clId="{2329E962-01D1-4CA4-9452-E421C9410CE2}" dt="2021-11-22T15:45:46.325" v="496" actId="1076"/>
          <ac:spMkLst>
            <pc:docMk/>
            <pc:sldMk cId="3198462462" sldId="437"/>
            <ac:spMk id="6" creationId="{FA042EFA-7D10-4C45-87D2-C284988D39CF}"/>
          </ac:spMkLst>
        </pc:spChg>
        <pc:spChg chg="add mod">
          <ac:chgData name="Kuonen Colm" userId="2076f80c-7b3f-463f-bccd-c5d8f8b26a59" providerId="ADAL" clId="{2329E962-01D1-4CA4-9452-E421C9410CE2}" dt="2021-11-23T13:14:29.591" v="736" actId="20577"/>
          <ac:spMkLst>
            <pc:docMk/>
            <pc:sldMk cId="3198462462" sldId="437"/>
            <ac:spMk id="12" creationId="{9DEBAF84-8D43-4FC4-B5E0-1C9EF60A8534}"/>
          </ac:spMkLst>
        </pc:spChg>
        <pc:picChg chg="add del mod modCrop">
          <ac:chgData name="Kuonen Colm" userId="2076f80c-7b3f-463f-bccd-c5d8f8b26a59" providerId="ADAL" clId="{2329E962-01D1-4CA4-9452-E421C9410CE2}" dt="2021-11-22T15:55:03.337" v="515" actId="478"/>
          <ac:picMkLst>
            <pc:docMk/>
            <pc:sldMk cId="3198462462" sldId="437"/>
            <ac:picMk id="3" creationId="{E0FABA84-5806-4D1B-B0F1-0F1A7B3E5CCA}"/>
          </ac:picMkLst>
        </pc:picChg>
        <pc:picChg chg="add mod ord">
          <ac:chgData name="Kuonen Colm" userId="2076f80c-7b3f-463f-bccd-c5d8f8b26a59" providerId="ADAL" clId="{2329E962-01D1-4CA4-9452-E421C9410CE2}" dt="2021-11-23T12:51:15.373" v="536" actId="14100"/>
          <ac:picMkLst>
            <pc:docMk/>
            <pc:sldMk cId="3198462462" sldId="437"/>
            <ac:picMk id="5" creationId="{DE0ADCEE-EB5A-4691-85F3-8A0C37E9B75B}"/>
          </ac:picMkLst>
        </pc:picChg>
        <pc:picChg chg="add mod">
          <ac:chgData name="Kuonen Colm" userId="2076f80c-7b3f-463f-bccd-c5d8f8b26a59" providerId="ADAL" clId="{2329E962-01D1-4CA4-9452-E421C9410CE2}" dt="2021-11-22T15:50:54.222" v="507"/>
          <ac:picMkLst>
            <pc:docMk/>
            <pc:sldMk cId="3198462462" sldId="437"/>
            <ac:picMk id="7" creationId="{1D33DD34-61C0-4932-9A3C-9CEE8A43C027}"/>
          </ac:picMkLst>
        </pc:picChg>
        <pc:picChg chg="add del">
          <ac:chgData name="Kuonen Colm" userId="2076f80c-7b3f-463f-bccd-c5d8f8b26a59" providerId="ADAL" clId="{2329E962-01D1-4CA4-9452-E421C9410CE2}" dt="2021-11-22T15:55:06.577" v="517" actId="478"/>
          <ac:picMkLst>
            <pc:docMk/>
            <pc:sldMk cId="3198462462" sldId="437"/>
            <ac:picMk id="9" creationId="{6AA23E83-80D1-44D8-B7E7-C7236FFC5C0E}"/>
          </ac:picMkLst>
        </pc:picChg>
        <pc:picChg chg="add mod modCrop">
          <ac:chgData name="Kuonen Colm" userId="2076f80c-7b3f-463f-bccd-c5d8f8b26a59" providerId="ADAL" clId="{2329E962-01D1-4CA4-9452-E421C9410CE2}" dt="2021-11-22T15:55:48.843" v="529" actId="1076"/>
          <ac:picMkLst>
            <pc:docMk/>
            <pc:sldMk cId="3198462462" sldId="437"/>
            <ac:picMk id="11" creationId="{05720917-0963-4D36-A501-AD258AA2225E}"/>
          </ac:picMkLst>
        </pc:picChg>
      </pc:sldChg>
      <pc:sldChg chg="addSp delSp modSp add mod">
        <pc:chgData name="Kuonen Colm" userId="2076f80c-7b3f-463f-bccd-c5d8f8b26a59" providerId="ADAL" clId="{2329E962-01D1-4CA4-9452-E421C9410CE2}" dt="2021-11-23T13:20:42.253" v="743" actId="14100"/>
        <pc:sldMkLst>
          <pc:docMk/>
          <pc:sldMk cId="2184891102" sldId="438"/>
        </pc:sldMkLst>
        <pc:spChg chg="del mod">
          <ac:chgData name="Kuonen Colm" userId="2076f80c-7b3f-463f-bccd-c5d8f8b26a59" providerId="ADAL" clId="{2329E962-01D1-4CA4-9452-E421C9410CE2}" dt="2021-11-23T13:20:33.437" v="741" actId="478"/>
          <ac:spMkLst>
            <pc:docMk/>
            <pc:sldMk cId="2184891102" sldId="438"/>
            <ac:spMk id="8" creationId="{EFBCEA1E-B287-D24D-A973-89264F5A51D2}"/>
          </ac:spMkLst>
        </pc:spChg>
        <pc:spChg chg="del">
          <ac:chgData name="Kuonen Colm" userId="2076f80c-7b3f-463f-bccd-c5d8f8b26a59" providerId="ADAL" clId="{2329E962-01D1-4CA4-9452-E421C9410CE2}" dt="2021-11-23T12:55:47.900" v="567" actId="478"/>
          <ac:spMkLst>
            <pc:docMk/>
            <pc:sldMk cId="2184891102" sldId="438"/>
            <ac:spMk id="9" creationId="{0176E778-7708-1F4C-956A-FCC1528B2582}"/>
          </ac:spMkLst>
        </pc:spChg>
        <pc:spChg chg="del">
          <ac:chgData name="Kuonen Colm" userId="2076f80c-7b3f-463f-bccd-c5d8f8b26a59" providerId="ADAL" clId="{2329E962-01D1-4CA4-9452-E421C9410CE2}" dt="2021-11-23T12:55:52.139" v="568" actId="478"/>
          <ac:spMkLst>
            <pc:docMk/>
            <pc:sldMk cId="2184891102" sldId="438"/>
            <ac:spMk id="11" creationId="{DE5B501A-57BC-4041-91CA-2983BFA62525}"/>
          </ac:spMkLst>
        </pc:spChg>
        <pc:spChg chg="add mod">
          <ac:chgData name="Kuonen Colm" userId="2076f80c-7b3f-463f-bccd-c5d8f8b26a59" providerId="ADAL" clId="{2329E962-01D1-4CA4-9452-E421C9410CE2}" dt="2021-11-23T12:56:42.142" v="620" actId="20577"/>
          <ac:spMkLst>
            <pc:docMk/>
            <pc:sldMk cId="2184891102" sldId="438"/>
            <ac:spMk id="13" creationId="{ACB28A5C-40F1-4921-A2A2-D6C3F902E457}"/>
          </ac:spMkLst>
        </pc:spChg>
        <pc:picChg chg="mod">
          <ac:chgData name="Kuonen Colm" userId="2076f80c-7b3f-463f-bccd-c5d8f8b26a59" providerId="ADAL" clId="{2329E962-01D1-4CA4-9452-E421C9410CE2}" dt="2021-11-23T13:20:26.461" v="739" actId="1076"/>
          <ac:picMkLst>
            <pc:docMk/>
            <pc:sldMk cId="2184891102" sldId="438"/>
            <ac:picMk id="3" creationId="{BC48A3D9-620B-4BA1-A676-711203C809CF}"/>
          </ac:picMkLst>
        </pc:picChg>
        <pc:picChg chg="mod">
          <ac:chgData name="Kuonen Colm" userId="2076f80c-7b3f-463f-bccd-c5d8f8b26a59" providerId="ADAL" clId="{2329E962-01D1-4CA4-9452-E421C9410CE2}" dt="2021-11-23T13:20:17.648" v="737" actId="1076"/>
          <ac:picMkLst>
            <pc:docMk/>
            <pc:sldMk cId="2184891102" sldId="438"/>
            <ac:picMk id="12" creationId="{E253AF72-7A7A-F941-BC91-906D2B80C517}"/>
          </ac:picMkLst>
        </pc:picChg>
        <pc:picChg chg="add mod">
          <ac:chgData name="Kuonen Colm" userId="2076f80c-7b3f-463f-bccd-c5d8f8b26a59" providerId="ADAL" clId="{2329E962-01D1-4CA4-9452-E421C9410CE2}" dt="2021-11-23T13:20:42.253" v="743" actId="14100"/>
          <ac:picMkLst>
            <pc:docMk/>
            <pc:sldMk cId="2184891102" sldId="438"/>
            <ac:picMk id="14" creationId="{B0DE1382-6C44-4955-A8C6-44ADB3B5AB41}"/>
          </ac:picMkLst>
        </pc:picChg>
      </pc:sldChg>
      <pc:sldChg chg="addSp delSp modSp add mod">
        <pc:chgData name="Kuonen Colm" userId="2076f80c-7b3f-463f-bccd-c5d8f8b26a59" providerId="ADAL" clId="{2329E962-01D1-4CA4-9452-E421C9410CE2}" dt="2021-11-25T07:53:32.658" v="1171" actId="14100"/>
        <pc:sldMkLst>
          <pc:docMk/>
          <pc:sldMk cId="4229697794" sldId="439"/>
        </pc:sldMkLst>
        <pc:spChg chg="add mod">
          <ac:chgData name="Kuonen Colm" userId="2076f80c-7b3f-463f-bccd-c5d8f8b26a59" providerId="ADAL" clId="{2329E962-01D1-4CA4-9452-E421C9410CE2}" dt="2021-11-25T07:50:50.613" v="1141" actId="1076"/>
          <ac:spMkLst>
            <pc:docMk/>
            <pc:sldMk cId="4229697794" sldId="439"/>
            <ac:spMk id="6" creationId="{CE49E4B5-C42F-4F9C-8A43-9F394E492EFB}"/>
          </ac:spMkLst>
        </pc:spChg>
        <pc:spChg chg="add del mod">
          <ac:chgData name="Kuonen Colm" userId="2076f80c-7b3f-463f-bccd-c5d8f8b26a59" providerId="ADAL" clId="{2329E962-01D1-4CA4-9452-E421C9410CE2}" dt="2021-11-25T07:37:33.839" v="909"/>
          <ac:spMkLst>
            <pc:docMk/>
            <pc:sldMk cId="4229697794" sldId="439"/>
            <ac:spMk id="8" creationId="{B4996B17-6549-4CAF-B279-8D87DC58E58F}"/>
          </ac:spMkLst>
        </pc:spChg>
        <pc:spChg chg="add del mod">
          <ac:chgData name="Kuonen Colm" userId="2076f80c-7b3f-463f-bccd-c5d8f8b26a59" providerId="ADAL" clId="{2329E962-01D1-4CA4-9452-E421C9410CE2}" dt="2021-11-25T07:37:33.839" v="909"/>
          <ac:spMkLst>
            <pc:docMk/>
            <pc:sldMk cId="4229697794" sldId="439"/>
            <ac:spMk id="9" creationId="{D8282FEF-2D47-47D7-B84E-0A2DACA143C8}"/>
          </ac:spMkLst>
        </pc:spChg>
        <pc:spChg chg="add mod">
          <ac:chgData name="Kuonen Colm" userId="2076f80c-7b3f-463f-bccd-c5d8f8b26a59" providerId="ADAL" clId="{2329E962-01D1-4CA4-9452-E421C9410CE2}" dt="2021-11-25T07:50:35.830" v="1139" actId="1076"/>
          <ac:spMkLst>
            <pc:docMk/>
            <pc:sldMk cId="4229697794" sldId="439"/>
            <ac:spMk id="10" creationId="{A37F9A32-C1EA-4552-93C5-DE8C6AE15FC9}"/>
          </ac:spMkLst>
        </pc:spChg>
        <pc:spChg chg="add mod">
          <ac:chgData name="Kuonen Colm" userId="2076f80c-7b3f-463f-bccd-c5d8f8b26a59" providerId="ADAL" clId="{2329E962-01D1-4CA4-9452-E421C9410CE2}" dt="2021-11-25T07:50:35.830" v="1139" actId="1076"/>
          <ac:spMkLst>
            <pc:docMk/>
            <pc:sldMk cId="4229697794" sldId="439"/>
            <ac:spMk id="11" creationId="{91607980-F801-40D0-B8F6-FCE5F8F5AE53}"/>
          </ac:spMkLst>
        </pc:spChg>
        <pc:spChg chg="add mod">
          <ac:chgData name="Kuonen Colm" userId="2076f80c-7b3f-463f-bccd-c5d8f8b26a59" providerId="ADAL" clId="{2329E962-01D1-4CA4-9452-E421C9410CE2}" dt="2021-11-25T07:51:45.655" v="1151" actId="1076"/>
          <ac:spMkLst>
            <pc:docMk/>
            <pc:sldMk cId="4229697794" sldId="439"/>
            <ac:spMk id="12" creationId="{9F28C467-B4EB-4B22-9947-EDD8458A825A}"/>
          </ac:spMkLst>
        </pc:spChg>
        <pc:spChg chg="add mod">
          <ac:chgData name="Kuonen Colm" userId="2076f80c-7b3f-463f-bccd-c5d8f8b26a59" providerId="ADAL" clId="{2329E962-01D1-4CA4-9452-E421C9410CE2}" dt="2021-11-25T07:51:45.655" v="1151" actId="1076"/>
          <ac:spMkLst>
            <pc:docMk/>
            <pc:sldMk cId="4229697794" sldId="439"/>
            <ac:spMk id="13" creationId="{16D3F2F1-5E66-42D6-B8C6-430A9A8FFE75}"/>
          </ac:spMkLst>
        </pc:spChg>
        <pc:spChg chg="add mod">
          <ac:chgData name="Kuonen Colm" userId="2076f80c-7b3f-463f-bccd-c5d8f8b26a59" providerId="ADAL" clId="{2329E962-01D1-4CA4-9452-E421C9410CE2}" dt="2021-11-25T07:52:29.100" v="1160" actId="1076"/>
          <ac:spMkLst>
            <pc:docMk/>
            <pc:sldMk cId="4229697794" sldId="439"/>
            <ac:spMk id="14" creationId="{B8BA91FD-88BC-4A7B-8211-772A0603005A}"/>
          </ac:spMkLst>
        </pc:spChg>
        <pc:spChg chg="add mod">
          <ac:chgData name="Kuonen Colm" userId="2076f80c-7b3f-463f-bccd-c5d8f8b26a59" providerId="ADAL" clId="{2329E962-01D1-4CA4-9452-E421C9410CE2}" dt="2021-11-25T07:52:29.100" v="1160" actId="1076"/>
          <ac:spMkLst>
            <pc:docMk/>
            <pc:sldMk cId="4229697794" sldId="439"/>
            <ac:spMk id="15" creationId="{BD62BBE8-E5CC-4264-9E1D-9CB8B54B383B}"/>
          </ac:spMkLst>
        </pc:spChg>
        <pc:spChg chg="add mod">
          <ac:chgData name="Kuonen Colm" userId="2076f80c-7b3f-463f-bccd-c5d8f8b26a59" providerId="ADAL" clId="{2329E962-01D1-4CA4-9452-E421C9410CE2}" dt="2021-11-25T07:50:44.182" v="1140" actId="1076"/>
          <ac:spMkLst>
            <pc:docMk/>
            <pc:sldMk cId="4229697794" sldId="439"/>
            <ac:spMk id="16" creationId="{4100B52B-DA5B-42C2-B339-35562EB49FF2}"/>
          </ac:spMkLst>
        </pc:spChg>
        <pc:spChg chg="add mod">
          <ac:chgData name="Kuonen Colm" userId="2076f80c-7b3f-463f-bccd-c5d8f8b26a59" providerId="ADAL" clId="{2329E962-01D1-4CA4-9452-E421C9410CE2}" dt="2021-11-25T07:50:35.830" v="1139" actId="1076"/>
          <ac:spMkLst>
            <pc:docMk/>
            <pc:sldMk cId="4229697794" sldId="439"/>
            <ac:spMk id="17" creationId="{A9783D50-5838-450B-8435-7C289D116B65}"/>
          </ac:spMkLst>
        </pc:spChg>
        <pc:spChg chg="add del mod">
          <ac:chgData name="Kuonen Colm" userId="2076f80c-7b3f-463f-bccd-c5d8f8b26a59" providerId="ADAL" clId="{2329E962-01D1-4CA4-9452-E421C9410CE2}" dt="2021-11-25T07:50:27.608" v="1138" actId="478"/>
          <ac:spMkLst>
            <pc:docMk/>
            <pc:sldMk cId="4229697794" sldId="439"/>
            <ac:spMk id="18" creationId="{B199F858-6775-43C1-97E1-FFEAE20BBEDA}"/>
          </ac:spMkLst>
        </pc:spChg>
        <pc:spChg chg="add mod">
          <ac:chgData name="Kuonen Colm" userId="2076f80c-7b3f-463f-bccd-c5d8f8b26a59" providerId="ADAL" clId="{2329E962-01D1-4CA4-9452-E421C9410CE2}" dt="2021-11-25T07:43:54.698" v="1064" actId="571"/>
          <ac:spMkLst>
            <pc:docMk/>
            <pc:sldMk cId="4229697794" sldId="439"/>
            <ac:spMk id="19" creationId="{672D61AA-A17D-4FBF-AE12-39B9A307A7EE}"/>
          </ac:spMkLst>
        </pc:spChg>
        <pc:spChg chg="add mod">
          <ac:chgData name="Kuonen Colm" userId="2076f80c-7b3f-463f-bccd-c5d8f8b26a59" providerId="ADAL" clId="{2329E962-01D1-4CA4-9452-E421C9410CE2}" dt="2021-11-25T07:51:31.706" v="1150" actId="255"/>
          <ac:spMkLst>
            <pc:docMk/>
            <pc:sldMk cId="4229697794" sldId="439"/>
            <ac:spMk id="21" creationId="{DA202A93-4AAB-4577-8322-E33F09F9A02F}"/>
          </ac:spMkLst>
        </pc:spChg>
        <pc:spChg chg="add mod">
          <ac:chgData name="Kuonen Colm" userId="2076f80c-7b3f-463f-bccd-c5d8f8b26a59" providerId="ADAL" clId="{2329E962-01D1-4CA4-9452-E421C9410CE2}" dt="2021-11-25T07:52:13.937" v="1157" actId="14100"/>
          <ac:spMkLst>
            <pc:docMk/>
            <pc:sldMk cId="4229697794" sldId="439"/>
            <ac:spMk id="22" creationId="{AA74667C-B600-4656-961A-1A27A464F96C}"/>
          </ac:spMkLst>
        </pc:spChg>
        <pc:spChg chg="add mod">
          <ac:chgData name="Kuonen Colm" userId="2076f80c-7b3f-463f-bccd-c5d8f8b26a59" providerId="ADAL" clId="{2329E962-01D1-4CA4-9452-E421C9410CE2}" dt="2021-11-25T07:53:32.658" v="1171" actId="14100"/>
          <ac:spMkLst>
            <pc:docMk/>
            <pc:sldMk cId="4229697794" sldId="439"/>
            <ac:spMk id="23" creationId="{BDCC8F47-B1A5-4D03-A75A-7F55DE523F50}"/>
          </ac:spMkLst>
        </pc:spChg>
        <pc:spChg chg="add mod">
          <ac:chgData name="Kuonen Colm" userId="2076f80c-7b3f-463f-bccd-c5d8f8b26a59" providerId="ADAL" clId="{2329E962-01D1-4CA4-9452-E421C9410CE2}" dt="2021-11-25T07:53:23.100" v="1170" actId="1076"/>
          <ac:spMkLst>
            <pc:docMk/>
            <pc:sldMk cId="4229697794" sldId="439"/>
            <ac:spMk id="24" creationId="{35DFA5FA-F4EF-4FBD-80C1-13E27816E4C6}"/>
          </ac:spMkLst>
        </pc:spChg>
        <pc:spChg chg="mod">
          <ac:chgData name="Kuonen Colm" userId="2076f80c-7b3f-463f-bccd-c5d8f8b26a59" providerId="ADAL" clId="{2329E962-01D1-4CA4-9452-E421C9410CE2}" dt="2021-11-25T07:43:46.647" v="1062" actId="1076"/>
          <ac:spMkLst>
            <pc:docMk/>
            <pc:sldMk cId="4229697794" sldId="439"/>
            <ac:spMk id="40" creationId="{1ACB69EA-3B1F-4016-8C90-73679AA0307C}"/>
          </ac:spMkLst>
        </pc:spChg>
        <pc:picChg chg="add mod">
          <ac:chgData name="Kuonen Colm" userId="2076f80c-7b3f-463f-bccd-c5d8f8b26a59" providerId="ADAL" clId="{2329E962-01D1-4CA4-9452-E421C9410CE2}" dt="2021-11-25T07:50:50.613" v="1141" actId="1076"/>
          <ac:picMkLst>
            <pc:docMk/>
            <pc:sldMk cId="4229697794" sldId="439"/>
            <ac:picMk id="5" creationId="{7564164E-48FB-4DFE-8CF0-2D41737EA237}"/>
          </ac:picMkLst>
        </pc:picChg>
        <pc:picChg chg="add del mod">
          <ac:chgData name="Kuonen Colm" userId="2076f80c-7b3f-463f-bccd-c5d8f8b26a59" providerId="ADAL" clId="{2329E962-01D1-4CA4-9452-E421C9410CE2}" dt="2021-11-25T07:39:33.765" v="922" actId="478"/>
          <ac:picMkLst>
            <pc:docMk/>
            <pc:sldMk cId="4229697794" sldId="439"/>
            <ac:picMk id="7" creationId="{C7E31FA2-74B9-497A-9ABA-CB212A5BD4CB}"/>
          </ac:picMkLst>
        </pc:picChg>
        <pc:picChg chg="add mod">
          <ac:chgData name="Kuonen Colm" userId="2076f80c-7b3f-463f-bccd-c5d8f8b26a59" providerId="ADAL" clId="{2329E962-01D1-4CA4-9452-E421C9410CE2}" dt="2021-11-25T07:44:40.994" v="1072" actId="1076"/>
          <ac:picMkLst>
            <pc:docMk/>
            <pc:sldMk cId="4229697794" sldId="439"/>
            <ac:picMk id="20" creationId="{9D05A726-3E25-4FA8-AB6A-1F05098008EF}"/>
          </ac:picMkLst>
        </pc:picChg>
        <pc:picChg chg="del">
          <ac:chgData name="Kuonen Colm" userId="2076f80c-7b3f-463f-bccd-c5d8f8b26a59" providerId="ADAL" clId="{2329E962-01D1-4CA4-9452-E421C9410CE2}" dt="2021-11-23T15:54:20.117" v="812" actId="478"/>
          <ac:picMkLst>
            <pc:docMk/>
            <pc:sldMk cId="4229697794" sldId="439"/>
            <ac:picMk id="22" creationId="{DDF187A0-D904-49CA-B014-5DFB2D2F05EB}"/>
          </ac:picMkLst>
        </pc:picChg>
        <pc:picChg chg="mod">
          <ac:chgData name="Kuonen Colm" userId="2076f80c-7b3f-463f-bccd-c5d8f8b26a59" providerId="ADAL" clId="{2329E962-01D1-4CA4-9452-E421C9410CE2}" dt="2021-11-25T07:45:42.071" v="1083" actId="1076"/>
          <ac:picMkLst>
            <pc:docMk/>
            <pc:sldMk cId="4229697794" sldId="439"/>
            <ac:picMk id="43" creationId="{0F4EDA7D-59E7-46B7-AD71-B65FE83E00C7}"/>
          </ac:picMkLst>
        </pc:picChg>
      </pc:sldChg>
      <pc:sldChg chg="addSp modSp new mod">
        <pc:chgData name="Kuonen Colm" userId="2076f80c-7b3f-463f-bccd-c5d8f8b26a59" providerId="ADAL" clId="{2329E962-01D1-4CA4-9452-E421C9410CE2}" dt="2021-11-25T08:00:09.081" v="1241" actId="20577"/>
        <pc:sldMkLst>
          <pc:docMk/>
          <pc:sldMk cId="2275823124" sldId="440"/>
        </pc:sldMkLst>
        <pc:spChg chg="add mod">
          <ac:chgData name="Kuonen Colm" userId="2076f80c-7b3f-463f-bccd-c5d8f8b26a59" providerId="ADAL" clId="{2329E962-01D1-4CA4-9452-E421C9410CE2}" dt="2021-11-25T08:00:09.081" v="1241" actId="20577"/>
          <ac:spMkLst>
            <pc:docMk/>
            <pc:sldMk cId="2275823124" sldId="440"/>
            <ac:spMk id="2" creationId="{CF9FC206-E495-432D-BD19-6D5E46488AC0}"/>
          </ac:spMkLst>
        </pc:spChg>
        <pc:spChg chg="add mod">
          <ac:chgData name="Kuonen Colm" userId="2076f80c-7b3f-463f-bccd-c5d8f8b26a59" providerId="ADAL" clId="{2329E962-01D1-4CA4-9452-E421C9410CE2}" dt="2021-11-25T07:59:13.746" v="1218" actId="207"/>
          <ac:spMkLst>
            <pc:docMk/>
            <pc:sldMk cId="2275823124" sldId="440"/>
            <ac:spMk id="4" creationId="{3C8A42DD-1C14-419E-B5D8-50CB5A291598}"/>
          </ac:spMkLst>
        </pc:spChg>
        <pc:spChg chg="add mod">
          <ac:chgData name="Kuonen Colm" userId="2076f80c-7b3f-463f-bccd-c5d8f8b26a59" providerId="ADAL" clId="{2329E962-01D1-4CA4-9452-E421C9410CE2}" dt="2021-11-25T07:59:01.620" v="1216" actId="207"/>
          <ac:spMkLst>
            <pc:docMk/>
            <pc:sldMk cId="2275823124" sldId="440"/>
            <ac:spMk id="5" creationId="{99EB59A8-2A33-4398-BCCC-34ED30B8AB91}"/>
          </ac:spMkLst>
        </pc:spChg>
        <pc:picChg chg="add mod">
          <ac:chgData name="Kuonen Colm" userId="2076f80c-7b3f-463f-bccd-c5d8f8b26a59" providerId="ADAL" clId="{2329E962-01D1-4CA4-9452-E421C9410CE2}" dt="2021-11-25T07:59:21.539" v="1219" actId="1076"/>
          <ac:picMkLst>
            <pc:docMk/>
            <pc:sldMk cId="2275823124" sldId="440"/>
            <ac:picMk id="3" creationId="{D91D5131-6DDD-4496-8A53-B7374C3E5074}"/>
          </ac:picMkLst>
        </pc:picChg>
        <pc:picChg chg="add mod">
          <ac:chgData name="Kuonen Colm" userId="2076f80c-7b3f-463f-bccd-c5d8f8b26a59" providerId="ADAL" clId="{2329E962-01D1-4CA4-9452-E421C9410CE2}" dt="2021-11-25T07:59:06.879" v="1217"/>
          <ac:picMkLst>
            <pc:docMk/>
            <pc:sldMk cId="2275823124" sldId="440"/>
            <ac:picMk id="6" creationId="{C793B4EC-7CAA-41B1-A6FC-3D754BBE3551}"/>
          </ac:picMkLst>
        </pc:picChg>
      </pc:sldChg>
      <pc:sldChg chg="new del">
        <pc:chgData name="Kuonen Colm" userId="2076f80c-7b3f-463f-bccd-c5d8f8b26a59" providerId="ADAL" clId="{2329E962-01D1-4CA4-9452-E421C9410CE2}" dt="2021-11-23T16:02:10.641" v="835" actId="47"/>
        <pc:sldMkLst>
          <pc:docMk/>
          <pc:sldMk cId="4074948655" sldId="440"/>
        </pc:sldMkLst>
      </pc:sldChg>
      <pc:sldChg chg="addSp delSp modSp add mod">
        <pc:chgData name="Kuonen Colm" userId="2076f80c-7b3f-463f-bccd-c5d8f8b26a59" providerId="ADAL" clId="{2329E962-01D1-4CA4-9452-E421C9410CE2}" dt="2021-11-25T08:09:23.937" v="1295" actId="1076"/>
        <pc:sldMkLst>
          <pc:docMk/>
          <pc:sldMk cId="3734374634" sldId="441"/>
        </pc:sldMkLst>
        <pc:spChg chg="mod">
          <ac:chgData name="Kuonen Colm" userId="2076f80c-7b3f-463f-bccd-c5d8f8b26a59" providerId="ADAL" clId="{2329E962-01D1-4CA4-9452-E421C9410CE2}" dt="2021-11-25T08:00:16.721" v="1256" actId="20577"/>
          <ac:spMkLst>
            <pc:docMk/>
            <pc:sldMk cId="3734374634" sldId="441"/>
            <ac:spMk id="2" creationId="{CF9FC206-E495-432D-BD19-6D5E46488AC0}"/>
          </ac:spMkLst>
        </pc:spChg>
        <pc:spChg chg="del">
          <ac:chgData name="Kuonen Colm" userId="2076f80c-7b3f-463f-bccd-c5d8f8b26a59" providerId="ADAL" clId="{2329E962-01D1-4CA4-9452-E421C9410CE2}" dt="2021-11-25T08:00:21.144" v="1258" actId="478"/>
          <ac:spMkLst>
            <pc:docMk/>
            <pc:sldMk cId="3734374634" sldId="441"/>
            <ac:spMk id="4" creationId="{3C8A42DD-1C14-419E-B5D8-50CB5A291598}"/>
          </ac:spMkLst>
        </pc:spChg>
        <pc:spChg chg="del">
          <ac:chgData name="Kuonen Colm" userId="2076f80c-7b3f-463f-bccd-c5d8f8b26a59" providerId="ADAL" clId="{2329E962-01D1-4CA4-9452-E421C9410CE2}" dt="2021-11-25T08:00:23.094" v="1259" actId="478"/>
          <ac:spMkLst>
            <pc:docMk/>
            <pc:sldMk cId="3734374634" sldId="441"/>
            <ac:spMk id="5" creationId="{99EB59A8-2A33-4398-BCCC-34ED30B8AB91}"/>
          </ac:spMkLst>
        </pc:spChg>
        <pc:spChg chg="add mod">
          <ac:chgData name="Kuonen Colm" userId="2076f80c-7b3f-463f-bccd-c5d8f8b26a59" providerId="ADAL" clId="{2329E962-01D1-4CA4-9452-E421C9410CE2}" dt="2021-11-25T08:01:46.343" v="1284" actId="113"/>
          <ac:spMkLst>
            <pc:docMk/>
            <pc:sldMk cId="3734374634" sldId="441"/>
            <ac:spMk id="7" creationId="{77F7BBB5-AD78-4F3B-9EA2-1B0DE9AF5F52}"/>
          </ac:spMkLst>
        </pc:spChg>
        <pc:picChg chg="del">
          <ac:chgData name="Kuonen Colm" userId="2076f80c-7b3f-463f-bccd-c5d8f8b26a59" providerId="ADAL" clId="{2329E962-01D1-4CA4-9452-E421C9410CE2}" dt="2021-11-25T08:00:19.425" v="1257" actId="478"/>
          <ac:picMkLst>
            <pc:docMk/>
            <pc:sldMk cId="3734374634" sldId="441"/>
            <ac:picMk id="3" creationId="{D91D5131-6DDD-4496-8A53-B7374C3E5074}"/>
          </ac:picMkLst>
        </pc:picChg>
        <pc:picChg chg="add mod modCrop">
          <ac:chgData name="Kuonen Colm" userId="2076f80c-7b3f-463f-bccd-c5d8f8b26a59" providerId="ADAL" clId="{2329E962-01D1-4CA4-9452-E421C9410CE2}" dt="2021-11-25T08:09:23.937" v="1295" actId="1076"/>
          <ac:picMkLst>
            <pc:docMk/>
            <pc:sldMk cId="3734374634" sldId="441"/>
            <ac:picMk id="9" creationId="{B1DDA67D-969D-42C2-A0EA-E1A7A265DCF4}"/>
          </ac:picMkLst>
        </pc:picChg>
      </pc:sldChg>
    </pc:docChg>
  </pc:docChgLst>
  <pc:docChgLst>
    <pc:chgData name="Mastelic Joëlle" userId="S::joelle.mastelic@hes-so.ch::9f902778-7045-4f43-81d1-b4c95782cfae" providerId="AD" clId="Web-{CB8849AE-20F6-4352-9A6C-516CE65BDC44}"/>
    <pc:docChg chg="addSld modSld sldOrd">
      <pc:chgData name="Mastelic Joëlle" userId="S::joelle.mastelic@hes-so.ch::9f902778-7045-4f43-81d1-b4c95782cfae" providerId="AD" clId="Web-{CB8849AE-20F6-4352-9A6C-516CE65BDC44}" dt="2021-11-25T10:42:47.054" v="337" actId="14100"/>
      <pc:docMkLst>
        <pc:docMk/>
      </pc:docMkLst>
      <pc:sldChg chg="mod modShow">
        <pc:chgData name="Mastelic Joëlle" userId="S::joelle.mastelic@hes-so.ch::9f902778-7045-4f43-81d1-b4c95782cfae" providerId="AD" clId="Web-{CB8849AE-20F6-4352-9A6C-516CE65BDC44}" dt="2021-11-25T10:27:46.998" v="311"/>
        <pc:sldMkLst>
          <pc:docMk/>
          <pc:sldMk cId="0" sldId="256"/>
        </pc:sldMkLst>
      </pc:sldChg>
      <pc:sldChg chg="addSp delSp modSp">
        <pc:chgData name="Mastelic Joëlle" userId="S::joelle.mastelic@hes-so.ch::9f902778-7045-4f43-81d1-b4c95782cfae" providerId="AD" clId="Web-{CB8849AE-20F6-4352-9A6C-516CE65BDC44}" dt="2021-11-25T10:24:55.636" v="289" actId="20577"/>
        <pc:sldMkLst>
          <pc:docMk/>
          <pc:sldMk cId="2615485433" sldId="411"/>
        </pc:sldMkLst>
        <pc:spChg chg="add mod">
          <ac:chgData name="Mastelic Joëlle" userId="S::joelle.mastelic@hes-so.ch::9f902778-7045-4f43-81d1-b4c95782cfae" providerId="AD" clId="Web-{CB8849AE-20F6-4352-9A6C-516CE65BDC44}" dt="2021-11-25T10:23:53.589" v="275" actId="20577"/>
          <ac:spMkLst>
            <pc:docMk/>
            <pc:sldMk cId="2615485433" sldId="411"/>
            <ac:spMk id="4" creationId="{65570110-8C60-48B3-9BCB-126EA5C98081}"/>
          </ac:spMkLst>
        </pc:spChg>
        <pc:spChg chg="add del mod">
          <ac:chgData name="Mastelic Joëlle" userId="S::joelle.mastelic@hes-so.ch::9f902778-7045-4f43-81d1-b4c95782cfae" providerId="AD" clId="Web-{CB8849AE-20F6-4352-9A6C-516CE65BDC44}" dt="2021-11-25T10:24:55.636" v="289" actId="20577"/>
          <ac:spMkLst>
            <pc:docMk/>
            <pc:sldMk cId="2615485433" sldId="411"/>
            <ac:spMk id="14" creationId="{4D4D7744-205E-46FF-971B-57867BF003E1}"/>
          </ac:spMkLst>
        </pc:spChg>
        <pc:picChg chg="add mod">
          <ac:chgData name="Mastelic Joëlle" userId="S::joelle.mastelic@hes-so.ch::9f902778-7045-4f43-81d1-b4c95782cfae" providerId="AD" clId="Web-{CB8849AE-20F6-4352-9A6C-516CE65BDC44}" dt="2021-11-25T10:23:40.651" v="272" actId="1076"/>
          <ac:picMkLst>
            <pc:docMk/>
            <pc:sldMk cId="2615485433" sldId="411"/>
            <ac:picMk id="6" creationId="{E1BF6D15-D1E0-473E-BB20-92981811D284}"/>
          </ac:picMkLst>
        </pc:picChg>
      </pc:sldChg>
      <pc:sldChg chg="addSp delSp modSp">
        <pc:chgData name="Mastelic Joëlle" userId="S::joelle.mastelic@hes-so.ch::9f902778-7045-4f43-81d1-b4c95782cfae" providerId="AD" clId="Web-{CB8849AE-20F6-4352-9A6C-516CE65BDC44}" dt="2021-11-25T10:26:29.684" v="309" actId="20577"/>
        <pc:sldMkLst>
          <pc:docMk/>
          <pc:sldMk cId="4045301583" sldId="427"/>
        </pc:sldMkLst>
        <pc:spChg chg="add del">
          <ac:chgData name="Mastelic Joëlle" userId="S::joelle.mastelic@hes-so.ch::9f902778-7045-4f43-81d1-b4c95782cfae" providerId="AD" clId="Web-{CB8849AE-20F6-4352-9A6C-516CE65BDC44}" dt="2021-11-25T10:21:18.775" v="257"/>
          <ac:spMkLst>
            <pc:docMk/>
            <pc:sldMk cId="4045301583" sldId="427"/>
            <ac:spMk id="3" creationId="{1204569C-C8B2-4F3E-BA0D-72A6372E0F07}"/>
          </ac:spMkLst>
        </pc:spChg>
        <pc:spChg chg="mod">
          <ac:chgData name="Mastelic Joëlle" userId="S::joelle.mastelic@hes-so.ch::9f902778-7045-4f43-81d1-b4c95782cfae" providerId="AD" clId="Web-{CB8849AE-20F6-4352-9A6C-516CE65BDC44}" dt="2021-11-25T10:26:29.684" v="309" actId="20577"/>
          <ac:spMkLst>
            <pc:docMk/>
            <pc:sldMk cId="4045301583" sldId="427"/>
            <ac:spMk id="30" creationId="{9D0E9E59-F529-9F47-88B1-C0D1DB1A56DD}"/>
          </ac:spMkLst>
        </pc:spChg>
      </pc:sldChg>
      <pc:sldChg chg="mod modShow">
        <pc:chgData name="Mastelic Joëlle" userId="S::joelle.mastelic@hes-so.ch::9f902778-7045-4f43-81d1-b4c95782cfae" providerId="AD" clId="Web-{CB8849AE-20F6-4352-9A6C-516CE65BDC44}" dt="2021-11-25T09:59:19.745" v="63"/>
        <pc:sldMkLst>
          <pc:docMk/>
          <pc:sldMk cId="3176832932" sldId="431"/>
        </pc:sldMkLst>
      </pc:sldChg>
      <pc:sldChg chg="modSp">
        <pc:chgData name="Mastelic Joëlle" userId="S::joelle.mastelic@hes-so.ch::9f902778-7045-4f43-81d1-b4c95782cfae" providerId="AD" clId="Web-{CB8849AE-20F6-4352-9A6C-516CE65BDC44}" dt="2021-11-25T10:42:47.054" v="337" actId="14100"/>
        <pc:sldMkLst>
          <pc:docMk/>
          <pc:sldMk cId="3988559097" sldId="435"/>
        </pc:sldMkLst>
        <pc:spChg chg="mod">
          <ac:chgData name="Mastelic Joëlle" userId="S::joelle.mastelic@hes-so.ch::9f902778-7045-4f43-81d1-b4c95782cfae" providerId="AD" clId="Web-{CB8849AE-20F6-4352-9A6C-516CE65BDC44}" dt="2021-11-25T10:42:26.726" v="332" actId="14100"/>
          <ac:spMkLst>
            <pc:docMk/>
            <pc:sldMk cId="3988559097" sldId="435"/>
            <ac:spMk id="3" creationId="{00000000-0000-0000-0000-000000000000}"/>
          </ac:spMkLst>
        </pc:spChg>
        <pc:spChg chg="mod">
          <ac:chgData name="Mastelic Joëlle" userId="S::joelle.mastelic@hes-so.ch::9f902778-7045-4f43-81d1-b4c95782cfae" providerId="AD" clId="Web-{CB8849AE-20F6-4352-9A6C-516CE65BDC44}" dt="2021-11-25T10:42:47.054" v="337" actId="14100"/>
          <ac:spMkLst>
            <pc:docMk/>
            <pc:sldMk cId="3988559097" sldId="435"/>
            <ac:spMk id="24" creationId="{F9600162-6A22-514C-911E-1ACC8AAE0870}"/>
          </ac:spMkLst>
        </pc:spChg>
        <pc:picChg chg="mod">
          <ac:chgData name="Mastelic Joëlle" userId="S::joelle.mastelic@hes-so.ch::9f902778-7045-4f43-81d1-b4c95782cfae" providerId="AD" clId="Web-{CB8849AE-20F6-4352-9A6C-516CE65BDC44}" dt="2021-11-25T10:42:40.163" v="335" actId="1076"/>
          <ac:picMkLst>
            <pc:docMk/>
            <pc:sldMk cId="3988559097" sldId="435"/>
            <ac:picMk id="25" creationId="{C0D273BE-C27B-4DFD-9505-2A48C8E14283}"/>
          </ac:picMkLst>
        </pc:picChg>
      </pc:sldChg>
      <pc:sldChg chg="addSp delSp modSp">
        <pc:chgData name="Mastelic Joëlle" userId="S::joelle.mastelic@hes-so.ch::9f902778-7045-4f43-81d1-b4c95782cfae" providerId="AD" clId="Web-{CB8849AE-20F6-4352-9A6C-516CE65BDC44}" dt="2021-11-25T09:57:26.885" v="61" actId="14100"/>
        <pc:sldMkLst>
          <pc:docMk/>
          <pc:sldMk cId="3198462462" sldId="437"/>
        </pc:sldMkLst>
        <pc:picChg chg="add mod">
          <ac:chgData name="Mastelic Joëlle" userId="S::joelle.mastelic@hes-so.ch::9f902778-7045-4f43-81d1-b4c95782cfae" providerId="AD" clId="Web-{CB8849AE-20F6-4352-9A6C-516CE65BDC44}" dt="2021-11-25T09:57:26.885" v="61" actId="14100"/>
          <ac:picMkLst>
            <pc:docMk/>
            <pc:sldMk cId="3198462462" sldId="437"/>
            <ac:picMk id="2" creationId="{00D77F21-3B0E-4F9A-AFBC-A17C2F8454BB}"/>
          </ac:picMkLst>
        </pc:picChg>
        <pc:picChg chg="del">
          <ac:chgData name="Mastelic Joëlle" userId="S::joelle.mastelic@hes-so.ch::9f902778-7045-4f43-81d1-b4c95782cfae" providerId="AD" clId="Web-{CB8849AE-20F6-4352-9A6C-516CE65BDC44}" dt="2021-11-25T09:57:06.306" v="55"/>
          <ac:picMkLst>
            <pc:docMk/>
            <pc:sldMk cId="3198462462" sldId="437"/>
            <ac:picMk id="11" creationId="{05720917-0963-4D36-A501-AD258AA2225E}"/>
          </ac:picMkLst>
        </pc:picChg>
      </pc:sldChg>
      <pc:sldChg chg="modSp mod modShow">
        <pc:chgData name="Mastelic Joëlle" userId="S::joelle.mastelic@hes-so.ch::9f902778-7045-4f43-81d1-b4c95782cfae" providerId="AD" clId="Web-{CB8849AE-20F6-4352-9A6C-516CE65BDC44}" dt="2021-11-25T10:15:00.146" v="214"/>
        <pc:sldMkLst>
          <pc:docMk/>
          <pc:sldMk cId="2184891102" sldId="438"/>
        </pc:sldMkLst>
        <pc:spChg chg="mod">
          <ac:chgData name="Mastelic Joëlle" userId="S::joelle.mastelic@hes-so.ch::9f902778-7045-4f43-81d1-b4c95782cfae" providerId="AD" clId="Web-{CB8849AE-20F6-4352-9A6C-516CE65BDC44}" dt="2021-11-25T09:57:38.666" v="62" actId="1076"/>
          <ac:spMkLst>
            <pc:docMk/>
            <pc:sldMk cId="2184891102" sldId="438"/>
            <ac:spMk id="13" creationId="{ACB28A5C-40F1-4921-A2A2-D6C3F902E457}"/>
          </ac:spMkLst>
        </pc:spChg>
      </pc:sldChg>
      <pc:sldChg chg="addSp modSp new ord">
        <pc:chgData name="Mastelic Joëlle" userId="S::joelle.mastelic@hes-so.ch::9f902778-7045-4f43-81d1-b4c95782cfae" providerId="AD" clId="Web-{CB8849AE-20F6-4352-9A6C-516CE65BDC44}" dt="2021-11-25T10:26:46.434" v="310" actId="1076"/>
        <pc:sldMkLst>
          <pc:docMk/>
          <pc:sldMk cId="1338653177" sldId="442"/>
        </pc:sldMkLst>
        <pc:spChg chg="add mod">
          <ac:chgData name="Mastelic Joëlle" userId="S::joelle.mastelic@hes-so.ch::9f902778-7045-4f43-81d1-b4c95782cfae" providerId="AD" clId="Web-{CB8849AE-20F6-4352-9A6C-516CE65BDC44}" dt="2021-11-25T10:00:14.371" v="76" actId="20577"/>
          <ac:spMkLst>
            <pc:docMk/>
            <pc:sldMk cId="1338653177" sldId="442"/>
            <ac:spMk id="3" creationId="{761F1E17-601C-412E-B401-9AA0258E5DEB}"/>
          </ac:spMkLst>
        </pc:spChg>
        <pc:spChg chg="add mod">
          <ac:chgData name="Mastelic Joëlle" userId="S::joelle.mastelic@hes-so.ch::9f902778-7045-4f43-81d1-b4c95782cfae" providerId="AD" clId="Web-{CB8849AE-20F6-4352-9A6C-516CE65BDC44}" dt="2021-11-25T10:13:40.786" v="189" actId="20577"/>
          <ac:spMkLst>
            <pc:docMk/>
            <pc:sldMk cId="1338653177" sldId="442"/>
            <ac:spMk id="4" creationId="{94025DDF-F3C1-4D17-A5EA-6B935D16A6F2}"/>
          </ac:spMkLst>
        </pc:spChg>
        <pc:spChg chg="add mod">
          <ac:chgData name="Mastelic Joëlle" userId="S::joelle.mastelic@hes-so.ch::9f902778-7045-4f43-81d1-b4c95782cfae" providerId="AD" clId="Web-{CB8849AE-20F6-4352-9A6C-516CE65BDC44}" dt="2021-11-25T10:09:48.486" v="121" actId="1076"/>
          <ac:spMkLst>
            <pc:docMk/>
            <pc:sldMk cId="1338653177" sldId="442"/>
            <ac:spMk id="6" creationId="{E8200BCD-23D5-44E0-9016-19BE30FFC217}"/>
          </ac:spMkLst>
        </pc:spChg>
        <pc:spChg chg="add mod">
          <ac:chgData name="Mastelic Joëlle" userId="S::joelle.mastelic@hes-so.ch::9f902778-7045-4f43-81d1-b4c95782cfae" providerId="AD" clId="Web-{CB8849AE-20F6-4352-9A6C-516CE65BDC44}" dt="2021-11-25T10:19:46.680" v="228" actId="20577"/>
          <ac:spMkLst>
            <pc:docMk/>
            <pc:sldMk cId="1338653177" sldId="442"/>
            <ac:spMk id="8" creationId="{F34A4FD2-F12D-493D-AB77-5752F18DACDE}"/>
          </ac:spMkLst>
        </pc:spChg>
        <pc:picChg chg="add mod">
          <ac:chgData name="Mastelic Joëlle" userId="S::joelle.mastelic@hes-so.ch::9f902778-7045-4f43-81d1-b4c95782cfae" providerId="AD" clId="Web-{CB8849AE-20F6-4352-9A6C-516CE65BDC44}" dt="2021-11-25T10:26:46.434" v="310" actId="1076"/>
          <ac:picMkLst>
            <pc:docMk/>
            <pc:sldMk cId="1338653177" sldId="442"/>
            <ac:picMk id="5" creationId="{0F702E0C-DC94-4A07-8CE0-AE8ECB6688E8}"/>
          </ac:picMkLst>
        </pc:picChg>
      </pc:sldChg>
      <pc:sldChg chg="addSp modSp add replId">
        <pc:chgData name="Mastelic Joëlle" userId="S::joelle.mastelic@hes-so.ch::9f902778-7045-4f43-81d1-b4c95782cfae" providerId="AD" clId="Web-{CB8849AE-20F6-4352-9A6C-516CE65BDC44}" dt="2021-11-25T10:02:35.732" v="109" actId="1076"/>
        <pc:sldMkLst>
          <pc:docMk/>
          <pc:sldMk cId="3973408083" sldId="443"/>
        </pc:sldMkLst>
        <pc:spChg chg="mod">
          <ac:chgData name="Mastelic Joëlle" userId="S::joelle.mastelic@hes-so.ch::9f902778-7045-4f43-81d1-b4c95782cfae" providerId="AD" clId="Web-{CB8849AE-20F6-4352-9A6C-516CE65BDC44}" dt="2021-11-25T10:02:09.513" v="104" actId="20577"/>
          <ac:spMkLst>
            <pc:docMk/>
            <pc:sldMk cId="3973408083" sldId="443"/>
            <ac:spMk id="3" creationId="{761F1E17-601C-412E-B401-9AA0258E5DEB}"/>
          </ac:spMkLst>
        </pc:spChg>
        <pc:picChg chg="add mod">
          <ac:chgData name="Mastelic Joëlle" userId="S::joelle.mastelic@hes-so.ch::9f902778-7045-4f43-81d1-b4c95782cfae" providerId="AD" clId="Web-{CB8849AE-20F6-4352-9A6C-516CE65BDC44}" dt="2021-11-25T10:02:35.732" v="109" actId="1076"/>
          <ac:picMkLst>
            <pc:docMk/>
            <pc:sldMk cId="3973408083" sldId="443"/>
            <ac:picMk id="2" creationId="{78511521-4C84-440B-B50D-88431D058E34}"/>
          </ac:picMkLst>
        </pc:picChg>
      </pc:sldChg>
    </pc:docChg>
  </pc:docChgLst>
  <pc:docChgLst>
    <pc:chgData name="Minisini Laura" userId="S::lauramel.minisini@hes-so.ch::6a343ce9-5bf0-407a-b452-062400bfedb7" providerId="AD" clId="Web-{FC2F9EAB-7910-31D8-5E84-0CE88623E345}"/>
    <pc:docChg chg="addSld delSld modSld">
      <pc:chgData name="Minisini Laura" userId="S::lauramel.minisini@hes-so.ch::6a343ce9-5bf0-407a-b452-062400bfedb7" providerId="AD" clId="Web-{FC2F9EAB-7910-31D8-5E84-0CE88623E345}" dt="2024-01-17T12:44:34.849" v="25" actId="1076"/>
      <pc:docMkLst>
        <pc:docMk/>
      </pc:docMkLst>
      <pc:sldChg chg="add">
        <pc:chgData name="Minisini Laura" userId="S::lauramel.minisini@hes-so.ch::6a343ce9-5bf0-407a-b452-062400bfedb7" providerId="AD" clId="Web-{FC2F9EAB-7910-31D8-5E84-0CE88623E345}" dt="2024-01-17T12:42:54.159" v="15"/>
        <pc:sldMkLst>
          <pc:docMk/>
          <pc:sldMk cId="2876712813" sldId="323"/>
        </pc:sldMkLst>
      </pc:sldChg>
      <pc:sldChg chg="del">
        <pc:chgData name="Minisini Laura" userId="S::lauramel.minisini@hes-so.ch::6a343ce9-5bf0-407a-b452-062400bfedb7" providerId="AD" clId="Web-{FC2F9EAB-7910-31D8-5E84-0CE88623E345}" dt="2024-01-17T12:42:52.159" v="12"/>
        <pc:sldMkLst>
          <pc:docMk/>
          <pc:sldMk cId="3628049593" sldId="1059"/>
        </pc:sldMkLst>
      </pc:sldChg>
      <pc:sldChg chg="modSp add del">
        <pc:chgData name="Minisini Laura" userId="S::lauramel.minisini@hes-so.ch::6a343ce9-5bf0-407a-b452-062400bfedb7" providerId="AD" clId="Web-{FC2F9EAB-7910-31D8-5E84-0CE88623E345}" dt="2024-01-17T12:44:18.114" v="23" actId="20577"/>
        <pc:sldMkLst>
          <pc:docMk/>
          <pc:sldMk cId="822944540" sldId="1156"/>
        </pc:sldMkLst>
        <pc:spChg chg="mod">
          <ac:chgData name="Minisini Laura" userId="S::lauramel.minisini@hes-so.ch::6a343ce9-5bf0-407a-b452-062400bfedb7" providerId="AD" clId="Web-{FC2F9EAB-7910-31D8-5E84-0CE88623E345}" dt="2024-01-17T12:44:18.114" v="23" actId="20577"/>
          <ac:spMkLst>
            <pc:docMk/>
            <pc:sldMk cId="822944540" sldId="1156"/>
            <ac:spMk id="2" creationId="{5CB5EC82-6374-4815-AD6D-9632B0055101}"/>
          </ac:spMkLst>
        </pc:spChg>
      </pc:sldChg>
      <pc:sldChg chg="modSp add del">
        <pc:chgData name="Minisini Laura" userId="S::lauramel.minisini@hes-so.ch::6a343ce9-5bf0-407a-b452-062400bfedb7" providerId="AD" clId="Web-{FC2F9EAB-7910-31D8-5E84-0CE88623E345}" dt="2024-01-17T12:44:34.849" v="25" actId="1076"/>
        <pc:sldMkLst>
          <pc:docMk/>
          <pc:sldMk cId="3535103268" sldId="1157"/>
        </pc:sldMkLst>
        <pc:spChg chg="mod">
          <ac:chgData name="Minisini Laura" userId="S::lauramel.minisini@hes-so.ch::6a343ce9-5bf0-407a-b452-062400bfedb7" providerId="AD" clId="Web-{FC2F9EAB-7910-31D8-5E84-0CE88623E345}" dt="2024-01-17T12:44:34.849" v="25" actId="1076"/>
          <ac:spMkLst>
            <pc:docMk/>
            <pc:sldMk cId="3535103268" sldId="1157"/>
            <ac:spMk id="2" creationId="{F16150C2-93CD-9591-EAB5-A01CD3809D3A}"/>
          </ac:spMkLst>
        </pc:spChg>
      </pc:sldChg>
    </pc:docChg>
  </pc:docChgLst>
  <pc:docChgLst>
    <pc:chgData name="Kuonen Colm" userId="S::colm.kuonen@hes-so.ch::2076f80c-7b3f-463f-bccd-c5d8f8b26a59" providerId="AD" clId="Web-{303EE83E-C0B2-41F3-8CB8-2986CA186803}"/>
    <pc:docChg chg="modSld">
      <pc:chgData name="Kuonen Colm" userId="S::colm.kuonen@hes-so.ch::2076f80c-7b3f-463f-bccd-c5d8f8b26a59" providerId="AD" clId="Web-{303EE83E-C0B2-41F3-8CB8-2986CA186803}" dt="2021-11-22T15:00:58.807" v="8"/>
      <pc:docMkLst>
        <pc:docMk/>
      </pc:docMkLst>
      <pc:sldChg chg="addSp delSp modSp">
        <pc:chgData name="Kuonen Colm" userId="S::colm.kuonen@hes-so.ch::2076f80c-7b3f-463f-bccd-c5d8f8b26a59" providerId="AD" clId="Web-{303EE83E-C0B2-41F3-8CB8-2986CA186803}" dt="2021-11-22T15:00:58.807" v="8"/>
        <pc:sldMkLst>
          <pc:docMk/>
          <pc:sldMk cId="2615485433" sldId="411"/>
        </pc:sldMkLst>
        <pc:spChg chg="add del">
          <ac:chgData name="Kuonen Colm" userId="S::colm.kuonen@hes-so.ch::2076f80c-7b3f-463f-bccd-c5d8f8b26a59" providerId="AD" clId="Web-{303EE83E-C0B2-41F3-8CB8-2986CA186803}" dt="2021-11-22T15:00:58.807" v="8"/>
          <ac:spMkLst>
            <pc:docMk/>
            <pc:sldMk cId="2615485433" sldId="411"/>
            <ac:spMk id="2" creationId="{152F49D5-A967-4300-A497-A70E4A513528}"/>
          </ac:spMkLst>
        </pc:spChg>
        <pc:spChg chg="mod">
          <ac:chgData name="Kuonen Colm" userId="S::colm.kuonen@hes-so.ch::2076f80c-7b3f-463f-bccd-c5d8f8b26a59" providerId="AD" clId="Web-{303EE83E-C0B2-41F3-8CB8-2986CA186803}" dt="2021-11-22T14:59:52.635" v="2" actId="20577"/>
          <ac:spMkLst>
            <pc:docMk/>
            <pc:sldMk cId="2615485433" sldId="411"/>
            <ac:spMk id="3" creationId="{00000000-0000-0000-0000-000000000000}"/>
          </ac:spMkLst>
        </pc:spChg>
        <pc:spChg chg="del">
          <ac:chgData name="Kuonen Colm" userId="S::colm.kuonen@hes-so.ch::2076f80c-7b3f-463f-bccd-c5d8f8b26a59" providerId="AD" clId="Web-{303EE83E-C0B2-41F3-8CB8-2986CA186803}" dt="2021-11-22T15:00:02.041" v="3"/>
          <ac:spMkLst>
            <pc:docMk/>
            <pc:sldMk cId="2615485433" sldId="411"/>
            <ac:spMk id="6" creationId="{2109B1A0-AE91-024C-B62A-E6FB50039EEC}"/>
          </ac:spMkLst>
        </pc:spChg>
        <pc:spChg chg="del">
          <ac:chgData name="Kuonen Colm" userId="S::colm.kuonen@hes-so.ch::2076f80c-7b3f-463f-bccd-c5d8f8b26a59" providerId="AD" clId="Web-{303EE83E-C0B2-41F3-8CB8-2986CA186803}" dt="2021-11-22T15:00:10.994" v="5"/>
          <ac:spMkLst>
            <pc:docMk/>
            <pc:sldMk cId="2615485433" sldId="411"/>
            <ac:spMk id="22" creationId="{56958D3F-C5D1-47E2-B8FD-1029B2658F05}"/>
          </ac:spMkLst>
        </pc:spChg>
        <pc:spChg chg="del">
          <ac:chgData name="Kuonen Colm" userId="S::colm.kuonen@hes-so.ch::2076f80c-7b3f-463f-bccd-c5d8f8b26a59" providerId="AD" clId="Web-{303EE83E-C0B2-41F3-8CB8-2986CA186803}" dt="2021-11-22T14:59:33.181" v="0"/>
          <ac:spMkLst>
            <pc:docMk/>
            <pc:sldMk cId="2615485433" sldId="411"/>
            <ac:spMk id="24" creationId="{F9600162-6A22-514C-911E-1ACC8AAE0870}"/>
          </ac:spMkLst>
        </pc:spChg>
        <pc:spChg chg="del">
          <ac:chgData name="Kuonen Colm" userId="S::colm.kuonen@hes-so.ch::2076f80c-7b3f-463f-bccd-c5d8f8b26a59" providerId="AD" clId="Web-{303EE83E-C0B2-41F3-8CB8-2986CA186803}" dt="2021-11-22T15:00:04.385" v="4"/>
          <ac:spMkLst>
            <pc:docMk/>
            <pc:sldMk cId="2615485433" sldId="411"/>
            <ac:spMk id="27" creationId="{B314F724-3B75-6646-BBBD-36EABEB3D3F7}"/>
          </ac:spMkLst>
        </pc:spChg>
        <pc:picChg chg="del">
          <ac:chgData name="Kuonen Colm" userId="S::colm.kuonen@hes-so.ch::2076f80c-7b3f-463f-bccd-c5d8f8b26a59" providerId="AD" clId="Web-{303EE83E-C0B2-41F3-8CB8-2986CA186803}" dt="2021-11-22T15:00:13.463" v="6"/>
          <ac:picMkLst>
            <pc:docMk/>
            <pc:sldMk cId="2615485433" sldId="411"/>
            <ac:picMk id="23" creationId="{A5A78C35-6156-434A-9C86-FC1706B179B9}"/>
          </ac:picMkLst>
        </pc:picChg>
      </pc:sldChg>
    </pc:docChg>
  </pc:docChgLst>
  <pc:docChgLst>
    <pc:chgData name="Kuonen Colm" userId="S::colm.kuonen@hes-so.ch::2076f80c-7b3f-463f-bccd-c5d8f8b26a59" providerId="AD" clId="Web-{F28DD231-0B5C-444B-AFD6-D32780337EB6}"/>
    <pc:docChg chg="modSld">
      <pc:chgData name="Kuonen Colm" userId="S::colm.kuonen@hes-so.ch::2076f80c-7b3f-463f-bccd-c5d8f8b26a59" providerId="AD" clId="Web-{F28DD231-0B5C-444B-AFD6-D32780337EB6}" dt="2022-11-03T10:39:20.404" v="2" actId="20577"/>
      <pc:docMkLst>
        <pc:docMk/>
      </pc:docMkLst>
      <pc:sldChg chg="modSp">
        <pc:chgData name="Kuonen Colm" userId="S::colm.kuonen@hes-so.ch::2076f80c-7b3f-463f-bccd-c5d8f8b26a59" providerId="AD" clId="Web-{F28DD231-0B5C-444B-AFD6-D32780337EB6}" dt="2022-11-03T10:39:20.404" v="2" actId="20577"/>
        <pc:sldMkLst>
          <pc:docMk/>
          <pc:sldMk cId="2550687504" sldId="479"/>
        </pc:sldMkLst>
        <pc:spChg chg="mod">
          <ac:chgData name="Kuonen Colm" userId="S::colm.kuonen@hes-so.ch::2076f80c-7b3f-463f-bccd-c5d8f8b26a59" providerId="AD" clId="Web-{F28DD231-0B5C-444B-AFD6-D32780337EB6}" dt="2022-11-03T10:39:20.404" v="2" actId="20577"/>
          <ac:spMkLst>
            <pc:docMk/>
            <pc:sldMk cId="2550687504" sldId="479"/>
            <ac:spMk id="3" creationId="{892FFD0F-E3D0-2246-94F0-9D1C8BD5B5F2}"/>
          </ac:spMkLst>
        </pc:spChg>
      </pc:sldChg>
    </pc:docChg>
  </pc:docChgLst>
  <pc:docChgLst>
    <pc:chgData name="minisini.laura" userId="S::minisini.laura_gmail.com#ext#@hessoit.onmicrosoft.com::08b04e96-d8ee-4a2d-8976-3c01ce222a57" providerId="AD" clId="Web-{3E98833E-5373-71E2-C5D0-CACE77B6990A}"/>
    <pc:docChg chg="modSld sldOrd">
      <pc:chgData name="minisini.laura" userId="S::minisini.laura_gmail.com#ext#@hessoit.onmicrosoft.com::08b04e96-d8ee-4a2d-8976-3c01ce222a57" providerId="AD" clId="Web-{3E98833E-5373-71E2-C5D0-CACE77B6990A}" dt="2022-03-30T09:51:20.745" v="997"/>
      <pc:docMkLst>
        <pc:docMk/>
      </pc:docMkLst>
      <pc:sldChg chg="modSp">
        <pc:chgData name="minisini.laura" userId="S::minisini.laura_gmail.com#ext#@hessoit.onmicrosoft.com::08b04e96-d8ee-4a2d-8976-3c01ce222a57" providerId="AD" clId="Web-{3E98833E-5373-71E2-C5D0-CACE77B6990A}" dt="2022-03-30T08:49:52.132" v="154" actId="1076"/>
        <pc:sldMkLst>
          <pc:docMk/>
          <pc:sldMk cId="2856496593" sldId="481"/>
        </pc:sldMkLst>
        <pc:picChg chg="mod">
          <ac:chgData name="minisini.laura" userId="S::minisini.laura_gmail.com#ext#@hessoit.onmicrosoft.com::08b04e96-d8ee-4a2d-8976-3c01ce222a57" providerId="AD" clId="Web-{3E98833E-5373-71E2-C5D0-CACE77B6990A}" dt="2022-03-30T08:49:52.132" v="154" actId="1076"/>
          <ac:picMkLst>
            <pc:docMk/>
            <pc:sldMk cId="2856496593" sldId="481"/>
            <ac:picMk id="6" creationId="{23116C20-F39F-7DC9-7B20-69F64DC3B89B}"/>
          </ac:picMkLst>
        </pc:picChg>
        <pc:picChg chg="mod">
          <ac:chgData name="minisini.laura" userId="S::minisini.laura_gmail.com#ext#@hessoit.onmicrosoft.com::08b04e96-d8ee-4a2d-8976-3c01ce222a57" providerId="AD" clId="Web-{3E98833E-5373-71E2-C5D0-CACE77B6990A}" dt="2022-03-30T08:43:43.627" v="0" actId="1076"/>
          <ac:picMkLst>
            <pc:docMk/>
            <pc:sldMk cId="2856496593" sldId="481"/>
            <ac:picMk id="7" creationId="{54529281-054C-F160-88DF-83D7DFD2D9A1}"/>
          </ac:picMkLst>
        </pc:picChg>
      </pc:sldChg>
      <pc:sldChg chg="addSp delSp modSp">
        <pc:chgData name="minisini.laura" userId="S::minisini.laura_gmail.com#ext#@hessoit.onmicrosoft.com::08b04e96-d8ee-4a2d-8976-3c01ce222a57" providerId="AD" clId="Web-{3E98833E-5373-71E2-C5D0-CACE77B6990A}" dt="2022-03-30T09:40:54.361" v="982" actId="20577"/>
        <pc:sldMkLst>
          <pc:docMk/>
          <pc:sldMk cId="615970051" sldId="482"/>
        </pc:sldMkLst>
        <pc:spChg chg="mod">
          <ac:chgData name="minisini.laura" userId="S::minisini.laura_gmail.com#ext#@hessoit.onmicrosoft.com::08b04e96-d8ee-4a2d-8976-3c01ce222a57" providerId="AD" clId="Web-{3E98833E-5373-71E2-C5D0-CACE77B6990A}" dt="2022-03-30T09:40:54.361" v="982" actId="20577"/>
          <ac:spMkLst>
            <pc:docMk/>
            <pc:sldMk cId="615970051" sldId="482"/>
            <ac:spMk id="3" creationId="{55990B73-3FB0-4694-B6C9-6FAE6F4A2158}"/>
          </ac:spMkLst>
        </pc:spChg>
        <pc:spChg chg="add del">
          <ac:chgData name="minisini.laura" userId="S::minisini.laura_gmail.com#ext#@hessoit.onmicrosoft.com::08b04e96-d8ee-4a2d-8976-3c01ce222a57" providerId="AD" clId="Web-{3E98833E-5373-71E2-C5D0-CACE77B6990A}" dt="2022-03-30T08:49:44.116" v="81"/>
          <ac:spMkLst>
            <pc:docMk/>
            <pc:sldMk cId="615970051" sldId="482"/>
            <ac:spMk id="4" creationId="{78872140-C073-0160-97C2-BF19DA09680C}"/>
          </ac:spMkLst>
        </pc:spChg>
        <pc:spChg chg="add mod">
          <ac:chgData name="minisini.laura" userId="S::minisini.laura_gmail.com#ext#@hessoit.onmicrosoft.com::08b04e96-d8ee-4a2d-8976-3c01ce222a57" providerId="AD" clId="Web-{3E98833E-5373-71E2-C5D0-CACE77B6990A}" dt="2022-03-30T08:53:43.823" v="239" actId="20577"/>
          <ac:spMkLst>
            <pc:docMk/>
            <pc:sldMk cId="615970051" sldId="482"/>
            <ac:spMk id="6" creationId="{9BAB3515-C62C-DDBC-5FCC-86C28C1C43B5}"/>
          </ac:spMkLst>
        </pc:spChg>
        <pc:spChg chg="add del mod">
          <ac:chgData name="minisini.laura" userId="S::minisini.laura_gmail.com#ext#@hessoit.onmicrosoft.com::08b04e96-d8ee-4a2d-8976-3c01ce222a57" providerId="AD" clId="Web-{3E98833E-5373-71E2-C5D0-CACE77B6990A}" dt="2022-03-30T08:56:12.887" v="264"/>
          <ac:spMkLst>
            <pc:docMk/>
            <pc:sldMk cId="615970051" sldId="482"/>
            <ac:spMk id="7" creationId="{5AF3C55A-71AE-6C3D-F3AB-3C50DA69ED0B}"/>
          </ac:spMkLst>
        </pc:spChg>
        <pc:spChg chg="add del">
          <ac:chgData name="minisini.laura" userId="S::minisini.laura_gmail.com#ext#@hessoit.onmicrosoft.com::08b04e96-d8ee-4a2d-8976-3c01ce222a57" providerId="AD" clId="Web-{3E98833E-5373-71E2-C5D0-CACE77B6990A}" dt="2022-03-30T08:54:24.167" v="242"/>
          <ac:spMkLst>
            <pc:docMk/>
            <pc:sldMk cId="615970051" sldId="482"/>
            <ac:spMk id="8" creationId="{BA8172FD-2601-68AC-0C42-363C76A63BF8}"/>
          </ac:spMkLst>
        </pc:spChg>
        <pc:spChg chg="add del mod">
          <ac:chgData name="minisini.laura" userId="S::minisini.laura_gmail.com#ext#@hessoit.onmicrosoft.com::08b04e96-d8ee-4a2d-8976-3c01ce222a57" providerId="AD" clId="Web-{3E98833E-5373-71E2-C5D0-CACE77B6990A}" dt="2022-03-30T09:11:55.400" v="776"/>
          <ac:spMkLst>
            <pc:docMk/>
            <pc:sldMk cId="615970051" sldId="482"/>
            <ac:spMk id="9" creationId="{28E3CC0C-BD5A-4718-7FAB-DC37CC135143}"/>
          </ac:spMkLst>
        </pc:spChg>
        <pc:spChg chg="add del mod">
          <ac:chgData name="minisini.laura" userId="S::minisini.laura_gmail.com#ext#@hessoit.onmicrosoft.com::08b04e96-d8ee-4a2d-8976-3c01ce222a57" providerId="AD" clId="Web-{3E98833E-5373-71E2-C5D0-CACE77B6990A}" dt="2022-03-30T09:12:38.823" v="782"/>
          <ac:spMkLst>
            <pc:docMk/>
            <pc:sldMk cId="615970051" sldId="482"/>
            <ac:spMk id="10" creationId="{5B676C22-C1A6-B237-DAE9-20D697965EBB}"/>
          </ac:spMkLst>
        </pc:spChg>
        <pc:graphicFrameChg chg="add del mod">
          <ac:chgData name="minisini.laura" userId="S::minisini.laura_gmail.com#ext#@hessoit.onmicrosoft.com::08b04e96-d8ee-4a2d-8976-3c01ce222a57" providerId="AD" clId="Web-{3E98833E-5373-71E2-C5D0-CACE77B6990A}" dt="2022-03-30T09:12:52.026" v="784"/>
          <ac:graphicFrameMkLst>
            <pc:docMk/>
            <pc:sldMk cId="615970051" sldId="482"/>
            <ac:graphicFrameMk id="12" creationId="{98BC8E2A-8BB7-EA61-0CAE-E0AC5A490C0F}"/>
          </ac:graphicFrameMkLst>
        </pc:graphicFrameChg>
      </pc:sldChg>
      <pc:sldChg chg="addSp delSp modSp">
        <pc:chgData name="minisini.laura" userId="S::minisini.laura_gmail.com#ext#@hessoit.onmicrosoft.com::08b04e96-d8ee-4a2d-8976-3c01ce222a57" providerId="AD" clId="Web-{3E98833E-5373-71E2-C5D0-CACE77B6990A}" dt="2022-03-30T09:51:20.745" v="997"/>
        <pc:sldMkLst>
          <pc:docMk/>
          <pc:sldMk cId="2566757318" sldId="483"/>
        </pc:sldMkLst>
        <pc:spChg chg="mod">
          <ac:chgData name="minisini.laura" userId="S::minisini.laura_gmail.com#ext#@hessoit.onmicrosoft.com::08b04e96-d8ee-4a2d-8976-3c01ce222a57" providerId="AD" clId="Web-{3E98833E-5373-71E2-C5D0-CACE77B6990A}" dt="2022-03-30T08:49:47.601" v="116" actId="20577"/>
          <ac:spMkLst>
            <pc:docMk/>
            <pc:sldMk cId="2566757318" sldId="483"/>
            <ac:spMk id="2" creationId="{5CB5EC82-6374-4815-AD6D-9632B0055101}"/>
          </ac:spMkLst>
        </pc:spChg>
        <pc:spChg chg="add del mod">
          <ac:chgData name="minisini.laura" userId="S::minisini.laura_gmail.com#ext#@hessoit.onmicrosoft.com::08b04e96-d8ee-4a2d-8976-3c01ce222a57" providerId="AD" clId="Web-{3E98833E-5373-71E2-C5D0-CACE77B6990A}" dt="2022-03-30T09:01:39.517" v="340"/>
          <ac:spMkLst>
            <pc:docMk/>
            <pc:sldMk cId="2566757318" sldId="483"/>
            <ac:spMk id="4" creationId="{6AC05D65-2177-A15C-3E02-EF4FBF3DD34A}"/>
          </ac:spMkLst>
        </pc:spChg>
        <pc:spChg chg="add del mod">
          <ac:chgData name="minisini.laura" userId="S::minisini.laura_gmail.com#ext#@hessoit.onmicrosoft.com::08b04e96-d8ee-4a2d-8976-3c01ce222a57" providerId="AD" clId="Web-{3E98833E-5373-71E2-C5D0-CACE77B6990A}" dt="2022-03-30T09:01:39.517" v="339"/>
          <ac:spMkLst>
            <pc:docMk/>
            <pc:sldMk cId="2566757318" sldId="483"/>
            <ac:spMk id="5" creationId="{C568728F-5879-3389-8AE5-3CF84FCD6EC9}"/>
          </ac:spMkLst>
        </pc:spChg>
        <pc:spChg chg="add del mod">
          <ac:chgData name="minisini.laura" userId="S::minisini.laura_gmail.com#ext#@hessoit.onmicrosoft.com::08b04e96-d8ee-4a2d-8976-3c01ce222a57" providerId="AD" clId="Web-{3E98833E-5373-71E2-C5D0-CACE77B6990A}" dt="2022-03-30T09:01:39.517" v="338"/>
          <ac:spMkLst>
            <pc:docMk/>
            <pc:sldMk cId="2566757318" sldId="483"/>
            <ac:spMk id="6" creationId="{70AB8ED9-784F-1AC9-A04F-3ACA184B2BDC}"/>
          </ac:spMkLst>
        </pc:spChg>
        <pc:spChg chg="add del mod">
          <ac:chgData name="minisini.laura" userId="S::minisini.laura_gmail.com#ext#@hessoit.onmicrosoft.com::08b04e96-d8ee-4a2d-8976-3c01ce222a57" providerId="AD" clId="Web-{3E98833E-5373-71E2-C5D0-CACE77B6990A}" dt="2022-03-30T09:01:39.517" v="337"/>
          <ac:spMkLst>
            <pc:docMk/>
            <pc:sldMk cId="2566757318" sldId="483"/>
            <ac:spMk id="7" creationId="{FD2FEE29-EB32-682E-C67F-732654CA3097}"/>
          </ac:spMkLst>
        </pc:spChg>
        <pc:spChg chg="add del mod">
          <ac:chgData name="minisini.laura" userId="S::minisini.laura_gmail.com#ext#@hessoit.onmicrosoft.com::08b04e96-d8ee-4a2d-8976-3c01ce222a57" providerId="AD" clId="Web-{3E98833E-5373-71E2-C5D0-CACE77B6990A}" dt="2022-03-30T09:02:51.783" v="357"/>
          <ac:spMkLst>
            <pc:docMk/>
            <pc:sldMk cId="2566757318" sldId="483"/>
            <ac:spMk id="8" creationId="{C1140ED3-010C-3FDD-E51E-BD337BECA13F}"/>
          </ac:spMkLst>
        </pc:spChg>
        <pc:spChg chg="add del mod">
          <ac:chgData name="minisini.laura" userId="S::minisini.laura_gmail.com#ext#@hessoit.onmicrosoft.com::08b04e96-d8ee-4a2d-8976-3c01ce222a57" providerId="AD" clId="Web-{3E98833E-5373-71E2-C5D0-CACE77B6990A}" dt="2022-03-30T09:07:44.006" v="463"/>
          <ac:spMkLst>
            <pc:docMk/>
            <pc:sldMk cId="2566757318" sldId="483"/>
            <ac:spMk id="9" creationId="{6B35E5C5-E2AA-4465-BD15-D39AC20E44E5}"/>
          </ac:spMkLst>
        </pc:spChg>
        <pc:spChg chg="add del mod">
          <ac:chgData name="minisini.laura" userId="S::minisini.laura_gmail.com#ext#@hessoit.onmicrosoft.com::08b04e96-d8ee-4a2d-8976-3c01ce222a57" providerId="AD" clId="Web-{3E98833E-5373-71E2-C5D0-CACE77B6990A}" dt="2022-03-30T09:07:44.600" v="464"/>
          <ac:spMkLst>
            <pc:docMk/>
            <pc:sldMk cId="2566757318" sldId="483"/>
            <ac:spMk id="10" creationId="{8B744032-7D29-403B-0CA4-C80D2BD0C652}"/>
          </ac:spMkLst>
        </pc:spChg>
        <pc:spChg chg="add del mod">
          <ac:chgData name="minisini.laura" userId="S::minisini.laura_gmail.com#ext#@hessoit.onmicrosoft.com::08b04e96-d8ee-4a2d-8976-3c01ce222a57" providerId="AD" clId="Web-{3E98833E-5373-71E2-C5D0-CACE77B6990A}" dt="2022-03-30T09:07:45.366" v="465"/>
          <ac:spMkLst>
            <pc:docMk/>
            <pc:sldMk cId="2566757318" sldId="483"/>
            <ac:spMk id="11" creationId="{2FC7017D-8B3A-02B9-1096-FD2FB155239B}"/>
          </ac:spMkLst>
        </pc:spChg>
        <pc:spChg chg="add del mod">
          <ac:chgData name="minisini.laura" userId="S::minisini.laura_gmail.com#ext#@hessoit.onmicrosoft.com::08b04e96-d8ee-4a2d-8976-3c01ce222a57" providerId="AD" clId="Web-{3E98833E-5373-71E2-C5D0-CACE77B6990A}" dt="2022-03-30T09:07:48.709" v="469"/>
          <ac:spMkLst>
            <pc:docMk/>
            <pc:sldMk cId="2566757318" sldId="483"/>
            <ac:spMk id="12" creationId="{E36ED76F-2E2F-71BE-0567-DBA178BF2633}"/>
          </ac:spMkLst>
        </pc:spChg>
        <pc:spChg chg="add del mod">
          <ac:chgData name="minisini.laura" userId="S::minisini.laura_gmail.com#ext#@hessoit.onmicrosoft.com::08b04e96-d8ee-4a2d-8976-3c01ce222a57" providerId="AD" clId="Web-{3E98833E-5373-71E2-C5D0-CACE77B6990A}" dt="2022-03-30T09:07:50.069" v="470"/>
          <ac:spMkLst>
            <pc:docMk/>
            <pc:sldMk cId="2566757318" sldId="483"/>
            <ac:spMk id="13" creationId="{B0C66633-0AF7-5F48-15B9-CF2F4EEE7D3B}"/>
          </ac:spMkLst>
        </pc:spChg>
        <pc:spChg chg="add del mod">
          <ac:chgData name="minisini.laura" userId="S::minisini.laura_gmail.com#ext#@hessoit.onmicrosoft.com::08b04e96-d8ee-4a2d-8976-3c01ce222a57" providerId="AD" clId="Web-{3E98833E-5373-71E2-C5D0-CACE77B6990A}" dt="2022-03-30T09:07:50.756" v="471"/>
          <ac:spMkLst>
            <pc:docMk/>
            <pc:sldMk cId="2566757318" sldId="483"/>
            <ac:spMk id="14" creationId="{DD6E5226-FFBA-C094-0DC7-CB53598184F2}"/>
          </ac:spMkLst>
        </pc:spChg>
        <pc:spChg chg="add del mod">
          <ac:chgData name="minisini.laura" userId="S::minisini.laura_gmail.com#ext#@hessoit.onmicrosoft.com::08b04e96-d8ee-4a2d-8976-3c01ce222a57" providerId="AD" clId="Web-{3E98833E-5373-71E2-C5D0-CACE77B6990A}" dt="2022-03-30T09:07:42.866" v="462"/>
          <ac:spMkLst>
            <pc:docMk/>
            <pc:sldMk cId="2566757318" sldId="483"/>
            <ac:spMk id="15" creationId="{595FB5BD-97A5-E660-7B3D-F09E7FABFD00}"/>
          </ac:spMkLst>
        </pc:spChg>
        <pc:spChg chg="add">
          <ac:chgData name="minisini.laura" userId="S::minisini.laura_gmail.com#ext#@hessoit.onmicrosoft.com::08b04e96-d8ee-4a2d-8976-3c01ce222a57" providerId="AD" clId="Web-{3E98833E-5373-71E2-C5D0-CACE77B6990A}" dt="2022-03-30T09:09:41.883" v="545"/>
          <ac:spMkLst>
            <pc:docMk/>
            <pc:sldMk cId="2566757318" sldId="483"/>
            <ac:spMk id="17" creationId="{DAB34F7A-36EA-A9C8-8B99-89A5C233AC3C}"/>
          </ac:spMkLst>
        </pc:spChg>
        <pc:graphicFrameChg chg="add del mod modGraphic">
          <ac:chgData name="minisini.laura" userId="S::minisini.laura_gmail.com#ext#@hessoit.onmicrosoft.com::08b04e96-d8ee-4a2d-8976-3c01ce222a57" providerId="AD" clId="Web-{3E98833E-5373-71E2-C5D0-CACE77B6990A}" dt="2022-03-30T09:50:48.291" v="990"/>
          <ac:graphicFrameMkLst>
            <pc:docMk/>
            <pc:sldMk cId="2566757318" sldId="483"/>
            <ac:graphicFrameMk id="16" creationId="{DE1BCFDC-6A39-ED77-1055-1360F855C719}"/>
          </ac:graphicFrameMkLst>
        </pc:graphicFrameChg>
        <pc:graphicFrameChg chg="add del mod">
          <ac:chgData name="minisini.laura" userId="S::minisini.laura_gmail.com#ext#@hessoit.onmicrosoft.com::08b04e96-d8ee-4a2d-8976-3c01ce222a57" providerId="AD" clId="Web-{3E98833E-5373-71E2-C5D0-CACE77B6990A}" dt="2022-03-30T09:13:05.620" v="787"/>
          <ac:graphicFrameMkLst>
            <pc:docMk/>
            <pc:sldMk cId="2566757318" sldId="483"/>
            <ac:graphicFrameMk id="18" creationId="{8156F574-F07F-E4B2-F9C1-0184F1350E16}"/>
          </ac:graphicFrameMkLst>
        </pc:graphicFrameChg>
        <pc:graphicFrameChg chg="add del mod">
          <ac:chgData name="minisini.laura" userId="S::minisini.laura_gmail.com#ext#@hessoit.onmicrosoft.com::08b04e96-d8ee-4a2d-8976-3c01ce222a57" providerId="AD" clId="Web-{3E98833E-5373-71E2-C5D0-CACE77B6990A}" dt="2022-03-30T09:13:19.136" v="791"/>
          <ac:graphicFrameMkLst>
            <pc:docMk/>
            <pc:sldMk cId="2566757318" sldId="483"/>
            <ac:graphicFrameMk id="20" creationId="{03EC20B3-9FA1-328F-0108-F380C27FD73C}"/>
          </ac:graphicFrameMkLst>
        </pc:graphicFrameChg>
        <pc:graphicFrameChg chg="add del mod">
          <ac:chgData name="minisini.laura" userId="S::minisini.laura_gmail.com#ext#@hessoit.onmicrosoft.com::08b04e96-d8ee-4a2d-8976-3c01ce222a57" providerId="AD" clId="Web-{3E98833E-5373-71E2-C5D0-CACE77B6990A}" dt="2022-03-30T09:13:31.823" v="794"/>
          <ac:graphicFrameMkLst>
            <pc:docMk/>
            <pc:sldMk cId="2566757318" sldId="483"/>
            <ac:graphicFrameMk id="21" creationId="{9EBDB398-7FA5-E872-22CD-0E3D698691E7}"/>
          </ac:graphicFrameMkLst>
        </pc:graphicFrameChg>
        <pc:graphicFrameChg chg="add del mod">
          <ac:chgData name="minisini.laura" userId="S::minisini.laura_gmail.com#ext#@hessoit.onmicrosoft.com::08b04e96-d8ee-4a2d-8976-3c01ce222a57" providerId="AD" clId="Web-{3E98833E-5373-71E2-C5D0-CACE77B6990A}" dt="2022-03-30T09:19:51.813" v="950"/>
          <ac:graphicFrameMkLst>
            <pc:docMk/>
            <pc:sldMk cId="2566757318" sldId="483"/>
            <ac:graphicFrameMk id="22" creationId="{0CBB0F1B-2355-BE0F-D3BB-11366C7FA377}"/>
          </ac:graphicFrameMkLst>
        </pc:graphicFrameChg>
        <pc:graphicFrameChg chg="add del">
          <ac:chgData name="minisini.laura" userId="S::minisini.laura_gmail.com#ext#@hessoit.onmicrosoft.com::08b04e96-d8ee-4a2d-8976-3c01ce222a57" providerId="AD" clId="Web-{3E98833E-5373-71E2-C5D0-CACE77B6990A}" dt="2022-03-30T09:50:52.838" v="991"/>
          <ac:graphicFrameMkLst>
            <pc:docMk/>
            <pc:sldMk cId="2566757318" sldId="483"/>
            <ac:graphicFrameMk id="23" creationId="{F4670882-AFA2-56DE-B568-DF344A5A3342}"/>
          </ac:graphicFrameMkLst>
        </pc:graphicFrameChg>
        <pc:graphicFrameChg chg="add del mod">
          <ac:chgData name="minisini.laura" userId="S::minisini.laura_gmail.com#ext#@hessoit.onmicrosoft.com::08b04e96-d8ee-4a2d-8976-3c01ce222a57" providerId="AD" clId="Web-{3E98833E-5373-71E2-C5D0-CACE77B6990A}" dt="2022-03-30T09:51:20.745" v="997"/>
          <ac:graphicFrameMkLst>
            <pc:docMk/>
            <pc:sldMk cId="2566757318" sldId="483"/>
            <ac:graphicFrameMk id="25" creationId="{1F8E3192-1D3C-5C92-B505-1D353E6D7F01}"/>
          </ac:graphicFrameMkLst>
        </pc:graphicFrameChg>
      </pc:sldChg>
      <pc:sldChg chg="addSp delSp modSp">
        <pc:chgData name="minisini.laura" userId="S::minisini.laura_gmail.com#ext#@hessoit.onmicrosoft.com::08b04e96-d8ee-4a2d-8976-3c01ce222a57" providerId="AD" clId="Web-{3E98833E-5373-71E2-C5D0-CACE77B6990A}" dt="2022-03-30T09:20:46.361" v="962"/>
        <pc:sldMkLst>
          <pc:docMk/>
          <pc:sldMk cId="1295869418" sldId="484"/>
        </pc:sldMkLst>
        <pc:spChg chg="add del mod">
          <ac:chgData name="minisini.laura" userId="S::minisini.laura_gmail.com#ext#@hessoit.onmicrosoft.com::08b04e96-d8ee-4a2d-8976-3c01ce222a57" providerId="AD" clId="Web-{3E98833E-5373-71E2-C5D0-CACE77B6990A}" dt="2022-03-30T09:20:18.813" v="957"/>
          <ac:spMkLst>
            <pc:docMk/>
            <pc:sldMk cId="1295869418" sldId="484"/>
            <ac:spMk id="5" creationId="{06C47695-4163-6E43-EBDB-096513EA0CA2}"/>
          </ac:spMkLst>
        </pc:spChg>
        <pc:graphicFrameChg chg="add modGraphic">
          <ac:chgData name="minisini.laura" userId="S::minisini.laura_gmail.com#ext#@hessoit.onmicrosoft.com::08b04e96-d8ee-4a2d-8976-3c01ce222a57" providerId="AD" clId="Web-{3E98833E-5373-71E2-C5D0-CACE77B6990A}" dt="2022-03-30T09:20:46.361" v="962"/>
          <ac:graphicFrameMkLst>
            <pc:docMk/>
            <pc:sldMk cId="1295869418" sldId="484"/>
            <ac:graphicFrameMk id="7" creationId="{FF2383FA-DCF3-CF06-03B1-E7BDC4EDA73D}"/>
          </ac:graphicFrameMkLst>
        </pc:graphicFrameChg>
      </pc:sldChg>
      <pc:sldChg chg="addSp delSp modSp">
        <pc:chgData name="minisini.laura" userId="S::minisini.laura_gmail.com#ext#@hessoit.onmicrosoft.com::08b04e96-d8ee-4a2d-8976-3c01ce222a57" providerId="AD" clId="Web-{3E98833E-5373-71E2-C5D0-CACE77B6990A}" dt="2022-03-30T09:20:16.126" v="956"/>
        <pc:sldMkLst>
          <pc:docMk/>
          <pc:sldMk cId="381917566" sldId="486"/>
        </pc:sldMkLst>
        <pc:spChg chg="mod">
          <ac:chgData name="minisini.laura" userId="S::minisini.laura_gmail.com#ext#@hessoit.onmicrosoft.com::08b04e96-d8ee-4a2d-8976-3c01ce222a57" providerId="AD" clId="Web-{3E98833E-5373-71E2-C5D0-CACE77B6990A}" dt="2022-03-30T09:15:03.700" v="817" actId="20577"/>
          <ac:spMkLst>
            <pc:docMk/>
            <pc:sldMk cId="381917566" sldId="486"/>
            <ac:spMk id="2" creationId="{5CB5EC82-6374-4815-AD6D-9632B0055101}"/>
          </ac:spMkLst>
        </pc:spChg>
        <pc:spChg chg="add del">
          <ac:chgData name="minisini.laura" userId="S::minisini.laura_gmail.com#ext#@hessoit.onmicrosoft.com::08b04e96-d8ee-4a2d-8976-3c01ce222a57" providerId="AD" clId="Web-{3E98833E-5373-71E2-C5D0-CACE77B6990A}" dt="2022-03-30T09:13:35.730" v="795"/>
          <ac:spMkLst>
            <pc:docMk/>
            <pc:sldMk cId="381917566" sldId="486"/>
            <ac:spMk id="5" creationId="{6095D015-8BD1-7732-7C11-3508D65ABA03}"/>
          </ac:spMkLst>
        </pc:spChg>
        <pc:graphicFrameChg chg="add del mod">
          <ac:chgData name="minisini.laura" userId="S::minisini.laura_gmail.com#ext#@hessoit.onmicrosoft.com::08b04e96-d8ee-4a2d-8976-3c01ce222a57" providerId="AD" clId="Web-{3E98833E-5373-71E2-C5D0-CACE77B6990A}" dt="2022-03-30T09:19:58.297" v="952"/>
          <ac:graphicFrameMkLst>
            <pc:docMk/>
            <pc:sldMk cId="381917566" sldId="486"/>
            <ac:graphicFrameMk id="7" creationId="{8581F34E-2946-92D4-74FF-B5358C8956B0}"/>
          </ac:graphicFrameMkLst>
        </pc:graphicFrameChg>
        <pc:graphicFrameChg chg="add del mod">
          <ac:chgData name="minisini.laura" userId="S::minisini.laura_gmail.com#ext#@hessoit.onmicrosoft.com::08b04e96-d8ee-4a2d-8976-3c01ce222a57" providerId="AD" clId="Web-{3E98833E-5373-71E2-C5D0-CACE77B6990A}" dt="2022-03-30T09:20:05.876" v="954"/>
          <ac:graphicFrameMkLst>
            <pc:docMk/>
            <pc:sldMk cId="381917566" sldId="486"/>
            <ac:graphicFrameMk id="9" creationId="{94713E34-6073-75B3-42E0-141636937F45}"/>
          </ac:graphicFrameMkLst>
        </pc:graphicFrameChg>
        <pc:graphicFrameChg chg="add">
          <ac:chgData name="minisini.laura" userId="S::minisini.laura_gmail.com#ext#@hessoit.onmicrosoft.com::08b04e96-d8ee-4a2d-8976-3c01ce222a57" providerId="AD" clId="Web-{3E98833E-5373-71E2-C5D0-CACE77B6990A}" dt="2022-03-30T09:20:16.126" v="956"/>
          <ac:graphicFrameMkLst>
            <pc:docMk/>
            <pc:sldMk cId="381917566" sldId="486"/>
            <ac:graphicFrameMk id="11" creationId="{5F7EA8B6-6605-DA22-D627-BACED13B2F26}"/>
          </ac:graphicFrameMkLst>
        </pc:graphicFrameChg>
      </pc:sldChg>
      <pc:sldChg chg="addSp delSp">
        <pc:chgData name="minisini.laura" userId="S::minisini.laura_gmail.com#ext#@hessoit.onmicrosoft.com::08b04e96-d8ee-4a2d-8976-3c01ce222a57" providerId="AD" clId="Web-{3E98833E-5373-71E2-C5D0-CACE77B6990A}" dt="2022-03-30T09:21:03.267" v="964"/>
        <pc:sldMkLst>
          <pc:docMk/>
          <pc:sldMk cId="3914916599" sldId="487"/>
        </pc:sldMkLst>
        <pc:spChg chg="add del">
          <ac:chgData name="minisini.laura" userId="S::minisini.laura_gmail.com#ext#@hessoit.onmicrosoft.com::08b04e96-d8ee-4a2d-8976-3c01ce222a57" providerId="AD" clId="Web-{3E98833E-5373-71E2-C5D0-CACE77B6990A}" dt="2022-03-30T09:21:03.267" v="964"/>
          <ac:spMkLst>
            <pc:docMk/>
            <pc:sldMk cId="3914916599" sldId="487"/>
            <ac:spMk id="5" creationId="{1FF1B858-1E7D-D28C-2B55-14E653C86C97}"/>
          </ac:spMkLst>
        </pc:spChg>
      </pc:sldChg>
      <pc:sldChg chg="addSp delSp modSp">
        <pc:chgData name="minisini.laura" userId="S::minisini.laura_gmail.com#ext#@hessoit.onmicrosoft.com::08b04e96-d8ee-4a2d-8976-3c01ce222a57" providerId="AD" clId="Web-{3E98833E-5373-71E2-C5D0-CACE77B6990A}" dt="2022-03-30T09:20:50.892" v="963"/>
        <pc:sldMkLst>
          <pc:docMk/>
          <pc:sldMk cId="3841140686" sldId="488"/>
        </pc:sldMkLst>
        <pc:spChg chg="add del">
          <ac:chgData name="minisini.laura" userId="S::minisini.laura_gmail.com#ext#@hessoit.onmicrosoft.com::08b04e96-d8ee-4a2d-8976-3c01ce222a57" providerId="AD" clId="Web-{3E98833E-5373-71E2-C5D0-CACE77B6990A}" dt="2022-03-30T09:15:30.606" v="818"/>
          <ac:spMkLst>
            <pc:docMk/>
            <pc:sldMk cId="3841140686" sldId="488"/>
            <ac:spMk id="3" creationId="{24443A04-B57A-BDED-B00B-E36A00BD2691}"/>
          </ac:spMkLst>
        </pc:spChg>
        <pc:spChg chg="mod">
          <ac:chgData name="minisini.laura" userId="S::minisini.laura_gmail.com#ext#@hessoit.onmicrosoft.com::08b04e96-d8ee-4a2d-8976-3c01ce222a57" providerId="AD" clId="Web-{3E98833E-5373-71E2-C5D0-CACE77B6990A}" dt="2022-03-30T09:18:21.812" v="915" actId="14100"/>
          <ac:spMkLst>
            <pc:docMk/>
            <pc:sldMk cId="3841140686" sldId="488"/>
            <ac:spMk id="4" creationId="{895EFEA7-80F0-86F6-D95E-7B257112C2FA}"/>
          </ac:spMkLst>
        </pc:spChg>
        <pc:spChg chg="mod">
          <ac:chgData name="minisini.laura" userId="S::minisini.laura_gmail.com#ext#@hessoit.onmicrosoft.com::08b04e96-d8ee-4a2d-8976-3c01ce222a57" providerId="AD" clId="Web-{3E98833E-5373-71E2-C5D0-CACE77B6990A}" dt="2022-03-30T09:18:37.749" v="925" actId="14100"/>
          <ac:spMkLst>
            <pc:docMk/>
            <pc:sldMk cId="3841140686" sldId="488"/>
            <ac:spMk id="5" creationId="{EDEE8632-1DA1-046C-7CE0-D930E98AF3BD}"/>
          </ac:spMkLst>
        </pc:spChg>
        <pc:spChg chg="mod">
          <ac:chgData name="minisini.laura" userId="S::minisini.laura_gmail.com#ext#@hessoit.onmicrosoft.com::08b04e96-d8ee-4a2d-8976-3c01ce222a57" providerId="AD" clId="Web-{3E98833E-5373-71E2-C5D0-CACE77B6990A}" dt="2022-03-30T09:18:27.046" v="923" actId="14100"/>
          <ac:spMkLst>
            <pc:docMk/>
            <pc:sldMk cId="3841140686" sldId="488"/>
            <ac:spMk id="208" creationId="{C251550D-2BDC-E236-7492-BD0FF3582459}"/>
          </ac:spMkLst>
        </pc:spChg>
        <pc:spChg chg="mod">
          <ac:chgData name="minisini.laura" userId="S::minisini.laura_gmail.com#ext#@hessoit.onmicrosoft.com::08b04e96-d8ee-4a2d-8976-3c01ce222a57" providerId="AD" clId="Web-{3E98833E-5373-71E2-C5D0-CACE77B6990A}" dt="2022-03-30T09:18:30.656" v="924" actId="14100"/>
          <ac:spMkLst>
            <pc:docMk/>
            <pc:sldMk cId="3841140686" sldId="488"/>
            <ac:spMk id="209" creationId="{12FA62CF-3C8D-3969-D8D3-2E54AAD2AFF8}"/>
          </ac:spMkLst>
        </pc:spChg>
        <pc:spChg chg="mod">
          <ac:chgData name="minisini.laura" userId="S::minisini.laura_gmail.com#ext#@hessoit.onmicrosoft.com::08b04e96-d8ee-4a2d-8976-3c01ce222a57" providerId="AD" clId="Web-{3E98833E-5373-71E2-C5D0-CACE77B6990A}" dt="2022-03-30T09:18:37.765" v="926" actId="14100"/>
          <ac:spMkLst>
            <pc:docMk/>
            <pc:sldMk cId="3841140686" sldId="488"/>
            <ac:spMk id="214" creationId="{4E0B2A1B-DAEB-B04C-5F3C-5A200CE74543}"/>
          </ac:spMkLst>
        </pc:spChg>
        <pc:spChg chg="mod">
          <ac:chgData name="minisini.laura" userId="S::minisini.laura_gmail.com#ext#@hessoit.onmicrosoft.com::08b04e96-d8ee-4a2d-8976-3c01ce222a57" providerId="AD" clId="Web-{3E98833E-5373-71E2-C5D0-CACE77B6990A}" dt="2022-03-30T09:16:04.279" v="854" actId="14100"/>
          <ac:spMkLst>
            <pc:docMk/>
            <pc:sldMk cId="3841140686" sldId="488"/>
            <ac:spMk id="219" creationId="{8317111F-19F6-87A1-CF7F-E2432B7B210F}"/>
          </ac:spMkLst>
        </pc:spChg>
        <pc:spChg chg="mod">
          <ac:chgData name="minisini.laura" userId="S::minisini.laura_gmail.com#ext#@hessoit.onmicrosoft.com::08b04e96-d8ee-4a2d-8976-3c01ce222a57" providerId="AD" clId="Web-{3E98833E-5373-71E2-C5D0-CACE77B6990A}" dt="2022-03-30T09:16:10.029" v="855" actId="14100"/>
          <ac:spMkLst>
            <pc:docMk/>
            <pc:sldMk cId="3841140686" sldId="488"/>
            <ac:spMk id="221" creationId="{326EB5A0-118D-FC3A-4C46-03E04FE499D7}"/>
          </ac:spMkLst>
        </pc:spChg>
        <pc:spChg chg="mod">
          <ac:chgData name="minisini.laura" userId="S::minisini.laura_gmail.com#ext#@hessoit.onmicrosoft.com::08b04e96-d8ee-4a2d-8976-3c01ce222a57" providerId="AD" clId="Web-{3E98833E-5373-71E2-C5D0-CACE77B6990A}" dt="2022-03-30T09:15:59.372" v="853" actId="1076"/>
          <ac:spMkLst>
            <pc:docMk/>
            <pc:sldMk cId="3841140686" sldId="488"/>
            <ac:spMk id="223" creationId="{2BBC24AC-78F4-14C4-FDCA-5BCB90752747}"/>
          </ac:spMkLst>
        </pc:spChg>
        <pc:spChg chg="mod">
          <ac:chgData name="minisini.laura" userId="S::minisini.laura_gmail.com#ext#@hessoit.onmicrosoft.com::08b04e96-d8ee-4a2d-8976-3c01ce222a57" providerId="AD" clId="Web-{3E98833E-5373-71E2-C5D0-CACE77B6990A}" dt="2022-03-30T09:16:22.920" v="861" actId="1076"/>
          <ac:spMkLst>
            <pc:docMk/>
            <pc:sldMk cId="3841140686" sldId="488"/>
            <ac:spMk id="225" creationId="{7277ADC4-0BE7-7BC5-14FE-3D59277FCC91}"/>
          </ac:spMkLst>
        </pc:spChg>
        <pc:spChg chg="mod">
          <ac:chgData name="minisini.laura" userId="S::minisini.laura_gmail.com#ext#@hessoit.onmicrosoft.com::08b04e96-d8ee-4a2d-8976-3c01ce222a57" providerId="AD" clId="Web-{3E98833E-5373-71E2-C5D0-CACE77B6990A}" dt="2022-03-30T09:18:49.422" v="930" actId="1076"/>
          <ac:spMkLst>
            <pc:docMk/>
            <pc:sldMk cId="3841140686" sldId="488"/>
            <ac:spMk id="227" creationId="{1AB2A995-EAFB-2437-6B43-FAA30CB999FA}"/>
          </ac:spMkLst>
        </pc:spChg>
        <pc:spChg chg="mod">
          <ac:chgData name="minisini.laura" userId="S::minisini.laura_gmail.com#ext#@hessoit.onmicrosoft.com::08b04e96-d8ee-4a2d-8976-3c01ce222a57" providerId="AD" clId="Web-{3E98833E-5373-71E2-C5D0-CACE77B6990A}" dt="2022-03-30T09:18:49.453" v="931" actId="1076"/>
          <ac:spMkLst>
            <pc:docMk/>
            <pc:sldMk cId="3841140686" sldId="488"/>
            <ac:spMk id="229" creationId="{7A0D7A86-A713-76A9-DF51-6F96D58929C9}"/>
          </ac:spMkLst>
        </pc:spChg>
        <pc:spChg chg="mod">
          <ac:chgData name="minisini.laura" userId="S::minisini.laura_gmail.com#ext#@hessoit.onmicrosoft.com::08b04e96-d8ee-4a2d-8976-3c01ce222a57" providerId="AD" clId="Web-{3E98833E-5373-71E2-C5D0-CACE77B6990A}" dt="2022-03-30T09:18:49.484" v="932" actId="1076"/>
          <ac:spMkLst>
            <pc:docMk/>
            <pc:sldMk cId="3841140686" sldId="488"/>
            <ac:spMk id="231" creationId="{7B659B39-0113-C58A-DA9A-0D7569C40DA3}"/>
          </ac:spMkLst>
        </pc:spChg>
        <pc:spChg chg="mod">
          <ac:chgData name="minisini.laura" userId="S::minisini.laura_gmail.com#ext#@hessoit.onmicrosoft.com::08b04e96-d8ee-4a2d-8976-3c01ce222a57" providerId="AD" clId="Web-{3E98833E-5373-71E2-C5D0-CACE77B6990A}" dt="2022-03-30T09:19:07.500" v="935" actId="1076"/>
          <ac:spMkLst>
            <pc:docMk/>
            <pc:sldMk cId="3841140686" sldId="488"/>
            <ac:spMk id="239" creationId="{CBB5685D-B5B0-D3ED-4D01-092D1325C1DC}"/>
          </ac:spMkLst>
        </pc:spChg>
        <pc:spChg chg="mod">
          <ac:chgData name="minisini.laura" userId="S::minisini.laura_gmail.com#ext#@hessoit.onmicrosoft.com::08b04e96-d8ee-4a2d-8976-3c01ce222a57" providerId="AD" clId="Web-{3E98833E-5373-71E2-C5D0-CACE77B6990A}" dt="2022-03-30T09:19:07.516" v="936" actId="1076"/>
          <ac:spMkLst>
            <pc:docMk/>
            <pc:sldMk cId="3841140686" sldId="488"/>
            <ac:spMk id="241" creationId="{C71A5403-EC4C-FA37-7E20-896D07E24B80}"/>
          </ac:spMkLst>
        </pc:spChg>
        <pc:spChg chg="mod">
          <ac:chgData name="minisini.laura" userId="S::minisini.laura_gmail.com#ext#@hessoit.onmicrosoft.com::08b04e96-d8ee-4a2d-8976-3c01ce222a57" providerId="AD" clId="Web-{3E98833E-5373-71E2-C5D0-CACE77B6990A}" dt="2022-03-30T09:19:22.484" v="937" actId="1076"/>
          <ac:spMkLst>
            <pc:docMk/>
            <pc:sldMk cId="3841140686" sldId="488"/>
            <ac:spMk id="243" creationId="{15034ABF-E6BA-5BE7-0056-349804ED7A91}"/>
          </ac:spMkLst>
        </pc:spChg>
        <pc:spChg chg="mod">
          <ac:chgData name="minisini.laura" userId="S::minisini.laura_gmail.com#ext#@hessoit.onmicrosoft.com::08b04e96-d8ee-4a2d-8976-3c01ce222a57" providerId="AD" clId="Web-{3E98833E-5373-71E2-C5D0-CACE77B6990A}" dt="2022-03-30T09:19:22.500" v="938" actId="1076"/>
          <ac:spMkLst>
            <pc:docMk/>
            <pc:sldMk cId="3841140686" sldId="488"/>
            <ac:spMk id="245" creationId="{5DF33C6F-8D5F-A36B-800B-8BE6D76FE37E}"/>
          </ac:spMkLst>
        </pc:spChg>
        <pc:spChg chg="mod">
          <ac:chgData name="minisini.laura" userId="S::minisini.laura_gmail.com#ext#@hessoit.onmicrosoft.com::08b04e96-d8ee-4a2d-8976-3c01ce222a57" providerId="AD" clId="Web-{3E98833E-5373-71E2-C5D0-CACE77B6990A}" dt="2022-03-30T09:19:22.516" v="939" actId="1076"/>
          <ac:spMkLst>
            <pc:docMk/>
            <pc:sldMk cId="3841140686" sldId="488"/>
            <ac:spMk id="247" creationId="{93C32375-8FE4-2619-C7A0-2889BCFD1305}"/>
          </ac:spMkLst>
        </pc:spChg>
        <pc:spChg chg="mod">
          <ac:chgData name="minisini.laura" userId="S::minisini.laura_gmail.com#ext#@hessoit.onmicrosoft.com::08b04e96-d8ee-4a2d-8976-3c01ce222a57" providerId="AD" clId="Web-{3E98833E-5373-71E2-C5D0-CACE77B6990A}" dt="2022-03-30T09:19:22.531" v="940" actId="1076"/>
          <ac:spMkLst>
            <pc:docMk/>
            <pc:sldMk cId="3841140686" sldId="488"/>
            <ac:spMk id="249" creationId="{977D90FA-C355-6A40-B887-D3C9D6E5945F}"/>
          </ac:spMkLst>
        </pc:spChg>
        <pc:spChg chg="mod">
          <ac:chgData name="minisini.laura" userId="S::minisini.laura_gmail.com#ext#@hessoit.onmicrosoft.com::08b04e96-d8ee-4a2d-8976-3c01ce222a57" providerId="AD" clId="Web-{3E98833E-5373-71E2-C5D0-CACE77B6990A}" dt="2022-03-30T09:19:31.469" v="943" actId="1076"/>
          <ac:spMkLst>
            <pc:docMk/>
            <pc:sldMk cId="3841140686" sldId="488"/>
            <ac:spMk id="251" creationId="{5988BE4C-B467-8760-6A08-2F2D04468D11}"/>
          </ac:spMkLst>
        </pc:spChg>
        <pc:spChg chg="mod">
          <ac:chgData name="minisini.laura" userId="S::minisini.laura_gmail.com#ext#@hessoit.onmicrosoft.com::08b04e96-d8ee-4a2d-8976-3c01ce222a57" providerId="AD" clId="Web-{3E98833E-5373-71E2-C5D0-CACE77B6990A}" dt="2022-03-30T09:19:40.766" v="947" actId="1076"/>
          <ac:spMkLst>
            <pc:docMk/>
            <pc:sldMk cId="3841140686" sldId="488"/>
            <ac:spMk id="253" creationId="{04C39446-EC61-91AC-6801-FF12176DEF1D}"/>
          </ac:spMkLst>
        </pc:spChg>
        <pc:spChg chg="mod">
          <ac:chgData name="minisini.laura" userId="S::minisini.laura_gmail.com#ext#@hessoit.onmicrosoft.com::08b04e96-d8ee-4a2d-8976-3c01ce222a57" providerId="AD" clId="Web-{3E98833E-5373-71E2-C5D0-CACE77B6990A}" dt="2022-03-30T09:19:28.391" v="942" actId="1076"/>
          <ac:spMkLst>
            <pc:docMk/>
            <pc:sldMk cId="3841140686" sldId="488"/>
            <ac:spMk id="255" creationId="{28D9D059-4EA7-2518-515B-8836B80B2F37}"/>
          </ac:spMkLst>
        </pc:spChg>
        <pc:spChg chg="mod">
          <ac:chgData name="minisini.laura" userId="S::minisini.laura_gmail.com#ext#@hessoit.onmicrosoft.com::08b04e96-d8ee-4a2d-8976-3c01ce222a57" providerId="AD" clId="Web-{3E98833E-5373-71E2-C5D0-CACE77B6990A}" dt="2022-03-30T09:19:22.563" v="941" actId="1076"/>
          <ac:spMkLst>
            <pc:docMk/>
            <pc:sldMk cId="3841140686" sldId="488"/>
            <ac:spMk id="257" creationId="{B150A97C-E28D-D622-6DE9-F5B71230FD23}"/>
          </ac:spMkLst>
        </pc:spChg>
        <pc:spChg chg="mod">
          <ac:chgData name="minisini.laura" userId="S::minisini.laura_gmail.com#ext#@hessoit.onmicrosoft.com::08b04e96-d8ee-4a2d-8976-3c01ce222a57" providerId="AD" clId="Web-{3E98833E-5373-71E2-C5D0-CACE77B6990A}" dt="2022-03-30T09:19:40.782" v="948" actId="1076"/>
          <ac:spMkLst>
            <pc:docMk/>
            <pc:sldMk cId="3841140686" sldId="488"/>
            <ac:spMk id="259" creationId="{E63C1DEA-A0B4-2AB9-279C-7293D09CF4B7}"/>
          </ac:spMkLst>
        </pc:spChg>
        <pc:spChg chg="mod">
          <ac:chgData name="minisini.laura" userId="S::minisini.laura_gmail.com#ext#@hessoit.onmicrosoft.com::08b04e96-d8ee-4a2d-8976-3c01ce222a57" providerId="AD" clId="Web-{3E98833E-5373-71E2-C5D0-CACE77B6990A}" dt="2022-03-30T09:19:40.813" v="949" actId="1076"/>
          <ac:spMkLst>
            <pc:docMk/>
            <pc:sldMk cId="3841140686" sldId="488"/>
            <ac:spMk id="261" creationId="{13CD1CAA-4A22-75FD-D817-8CD609E33418}"/>
          </ac:spMkLst>
        </pc:spChg>
        <pc:spChg chg="mod">
          <ac:chgData name="minisini.laura" userId="S::minisini.laura_gmail.com#ext#@hessoit.onmicrosoft.com::08b04e96-d8ee-4a2d-8976-3c01ce222a57" providerId="AD" clId="Web-{3E98833E-5373-71E2-C5D0-CACE77B6990A}" dt="2022-03-30T09:18:37.796" v="927" actId="14100"/>
          <ac:spMkLst>
            <pc:docMk/>
            <pc:sldMk cId="3841140686" sldId="488"/>
            <ac:spMk id="262" creationId="{4A43DE33-2459-609E-9318-5C16EFEFECAF}"/>
          </ac:spMkLst>
        </pc:spChg>
        <pc:spChg chg="mod">
          <ac:chgData name="minisini.laura" userId="S::minisini.laura_gmail.com#ext#@hessoit.onmicrosoft.com::08b04e96-d8ee-4a2d-8976-3c01ce222a57" providerId="AD" clId="Web-{3E98833E-5373-71E2-C5D0-CACE77B6990A}" dt="2022-03-30T09:18:37.812" v="928" actId="14100"/>
          <ac:spMkLst>
            <pc:docMk/>
            <pc:sldMk cId="3841140686" sldId="488"/>
            <ac:spMk id="263" creationId="{DAFA8122-6CDA-CC9C-C2F7-0C1C8EF981B3}"/>
          </ac:spMkLst>
        </pc:spChg>
        <pc:spChg chg="mod">
          <ac:chgData name="minisini.laura" userId="S::minisini.laura_gmail.com#ext#@hessoit.onmicrosoft.com::08b04e96-d8ee-4a2d-8976-3c01ce222a57" providerId="AD" clId="Web-{3E98833E-5373-71E2-C5D0-CACE77B6990A}" dt="2022-03-30T09:18:49.500" v="933" actId="1076"/>
          <ac:spMkLst>
            <pc:docMk/>
            <pc:sldMk cId="3841140686" sldId="488"/>
            <ac:spMk id="265" creationId="{C564F5FE-AF34-CC61-0AA3-A7269EDFD72B}"/>
          </ac:spMkLst>
        </pc:spChg>
        <pc:spChg chg="mod">
          <ac:chgData name="minisini.laura" userId="S::minisini.laura_gmail.com#ext#@hessoit.onmicrosoft.com::08b04e96-d8ee-4a2d-8976-3c01ce222a57" providerId="AD" clId="Web-{3E98833E-5373-71E2-C5D0-CACE77B6990A}" dt="2022-03-30T09:18:49.531" v="934" actId="1076"/>
          <ac:spMkLst>
            <pc:docMk/>
            <pc:sldMk cId="3841140686" sldId="488"/>
            <ac:spMk id="266" creationId="{D0491CC5-C2DF-658E-5708-6AA5A9605094}"/>
          </ac:spMkLst>
        </pc:spChg>
        <pc:spChg chg="mod">
          <ac:chgData name="minisini.laura" userId="S::minisini.laura_gmail.com#ext#@hessoit.onmicrosoft.com::08b04e96-d8ee-4a2d-8976-3c01ce222a57" providerId="AD" clId="Web-{3E98833E-5373-71E2-C5D0-CACE77B6990A}" dt="2022-03-30T09:16:23.154" v="879" actId="1076"/>
          <ac:spMkLst>
            <pc:docMk/>
            <pc:sldMk cId="3841140686" sldId="488"/>
            <ac:spMk id="267" creationId="{03FECE55-01FB-2511-56BF-FA659AB1250F}"/>
          </ac:spMkLst>
        </pc:spChg>
        <pc:spChg chg="mod">
          <ac:chgData name="minisini.laura" userId="S::minisini.laura_gmail.com#ext#@hessoit.onmicrosoft.com::08b04e96-d8ee-4a2d-8976-3c01ce222a57" providerId="AD" clId="Web-{3E98833E-5373-71E2-C5D0-CACE77B6990A}" dt="2022-03-30T09:18:37.843" v="929" actId="14100"/>
          <ac:spMkLst>
            <pc:docMk/>
            <pc:sldMk cId="3841140686" sldId="488"/>
            <ac:spMk id="270" creationId="{7CE1A795-312D-F080-6719-446B8CBF6920}"/>
          </ac:spMkLst>
        </pc:spChg>
        <pc:graphicFrameChg chg="add del mod">
          <ac:chgData name="minisini.laura" userId="S::minisini.laura_gmail.com#ext#@hessoit.onmicrosoft.com::08b04e96-d8ee-4a2d-8976-3c01ce222a57" providerId="AD" clId="Web-{3E98833E-5373-71E2-C5D0-CACE77B6990A}" dt="2022-03-30T09:13:12.136" v="789"/>
          <ac:graphicFrameMkLst>
            <pc:docMk/>
            <pc:sldMk cId="3841140686" sldId="488"/>
            <ac:graphicFrameMk id="7" creationId="{FF855B3D-DCDE-2BA5-DF55-B04EB9FCF510}"/>
          </ac:graphicFrameMkLst>
        </pc:graphicFrameChg>
        <pc:graphicFrameChg chg="add mod">
          <ac:chgData name="minisini.laura" userId="S::minisini.laura_gmail.com#ext#@hessoit.onmicrosoft.com::08b04e96-d8ee-4a2d-8976-3c01ce222a57" providerId="AD" clId="Web-{3E98833E-5373-71E2-C5D0-CACE77B6990A}" dt="2022-03-30T09:18:09.874" v="914" actId="1076"/>
          <ac:graphicFrameMkLst>
            <pc:docMk/>
            <pc:sldMk cId="3841140686" sldId="488"/>
            <ac:graphicFrameMk id="8" creationId="{0098289D-A9BF-2652-FA03-7D43E0D3087B}"/>
          </ac:graphicFrameMkLst>
        </pc:graphicFrameChg>
        <pc:graphicFrameChg chg="add del">
          <ac:chgData name="minisini.laura" userId="S::minisini.laura_gmail.com#ext#@hessoit.onmicrosoft.com::08b04e96-d8ee-4a2d-8976-3c01ce222a57" providerId="AD" clId="Web-{3E98833E-5373-71E2-C5D0-CACE77B6990A}" dt="2022-03-30T09:20:50.892" v="963"/>
          <ac:graphicFrameMkLst>
            <pc:docMk/>
            <pc:sldMk cId="3841140686" sldId="488"/>
            <ac:graphicFrameMk id="39" creationId="{33181FE5-9215-53CC-5F32-FFC70CB6579B}"/>
          </ac:graphicFrameMkLst>
        </pc:graphicFrameChg>
      </pc:sldChg>
      <pc:sldChg chg="addSp">
        <pc:chgData name="minisini.laura" userId="S::minisini.laura_gmail.com#ext#@hessoit.onmicrosoft.com::08b04e96-d8ee-4a2d-8976-3c01ce222a57" providerId="AD" clId="Web-{3E98833E-5373-71E2-C5D0-CACE77B6990A}" dt="2022-03-30T08:58:39.749" v="293"/>
        <pc:sldMkLst>
          <pc:docMk/>
          <pc:sldMk cId="2396376610" sldId="489"/>
        </pc:sldMkLst>
        <pc:spChg chg="add">
          <ac:chgData name="minisini.laura" userId="S::minisini.laura_gmail.com#ext#@hessoit.onmicrosoft.com::08b04e96-d8ee-4a2d-8976-3c01ce222a57" providerId="AD" clId="Web-{3E98833E-5373-71E2-C5D0-CACE77B6990A}" dt="2022-03-30T08:58:39.749" v="293"/>
          <ac:spMkLst>
            <pc:docMk/>
            <pc:sldMk cId="2396376610" sldId="489"/>
            <ac:spMk id="5" creationId="{0EE3803A-CBA7-10EC-0C4D-545BF6CB3D64}"/>
          </ac:spMkLst>
        </pc:spChg>
      </pc:sldChg>
      <pc:sldChg chg="addSp delSp modSp">
        <pc:chgData name="minisini.laura" userId="S::minisini.laura_gmail.com#ext#@hessoit.onmicrosoft.com::08b04e96-d8ee-4a2d-8976-3c01ce222a57" providerId="AD" clId="Web-{3E98833E-5373-71E2-C5D0-CACE77B6990A}" dt="2022-03-30T09:21:10.002" v="966"/>
        <pc:sldMkLst>
          <pc:docMk/>
          <pc:sldMk cId="2906029904" sldId="490"/>
        </pc:sldMkLst>
        <pc:spChg chg="add del mod">
          <ac:chgData name="minisini.laura" userId="S::minisini.laura_gmail.com#ext#@hessoit.onmicrosoft.com::08b04e96-d8ee-4a2d-8976-3c01ce222a57" providerId="AD" clId="Web-{3E98833E-5373-71E2-C5D0-CACE77B6990A}" dt="2022-03-30T09:21:10.002" v="966"/>
          <ac:spMkLst>
            <pc:docMk/>
            <pc:sldMk cId="2906029904" sldId="490"/>
            <ac:spMk id="2" creationId="{9B55514A-F94D-66C8-ED4F-D5742086AEBE}"/>
          </ac:spMkLst>
        </pc:spChg>
      </pc:sldChg>
      <pc:sldChg chg="addSp delSp modSp">
        <pc:chgData name="minisini.laura" userId="S::minisini.laura_gmail.com#ext#@hessoit.onmicrosoft.com::08b04e96-d8ee-4a2d-8976-3c01ce222a57" providerId="AD" clId="Web-{3E98833E-5373-71E2-C5D0-CACE77B6990A}" dt="2022-03-30T09:21:13.627" v="967"/>
        <pc:sldMkLst>
          <pc:docMk/>
          <pc:sldMk cId="981627482" sldId="491"/>
        </pc:sldMkLst>
        <pc:spChg chg="add del">
          <ac:chgData name="minisini.laura" userId="S::minisini.laura_gmail.com#ext#@hessoit.onmicrosoft.com::08b04e96-d8ee-4a2d-8976-3c01ce222a57" providerId="AD" clId="Web-{3E98833E-5373-71E2-C5D0-CACE77B6990A}" dt="2022-03-30T09:21:13.627" v="967"/>
          <ac:spMkLst>
            <pc:docMk/>
            <pc:sldMk cId="981627482" sldId="491"/>
            <ac:spMk id="2" creationId="{3453B3CE-5E01-40C5-9DD3-03588FF540A2}"/>
          </ac:spMkLst>
        </pc:spChg>
        <pc:spChg chg="mod">
          <ac:chgData name="minisini.laura" userId="S::minisini.laura_gmail.com#ext#@hessoit.onmicrosoft.com::08b04e96-d8ee-4a2d-8976-3c01ce222a57" providerId="AD" clId="Web-{3E98833E-5373-71E2-C5D0-CACE77B6990A}" dt="2022-03-30T08:59:12.234" v="298" actId="20577"/>
          <ac:spMkLst>
            <pc:docMk/>
            <pc:sldMk cId="981627482" sldId="491"/>
            <ac:spMk id="3" creationId="{2D65CE44-B92F-C680-B340-473B1C3A4287}"/>
          </ac:spMkLst>
        </pc:spChg>
      </pc:sldChg>
      <pc:sldChg chg="addSp delSp">
        <pc:chgData name="minisini.laura" userId="S::minisini.laura_gmail.com#ext#@hessoit.onmicrosoft.com::08b04e96-d8ee-4a2d-8976-3c01ce222a57" providerId="AD" clId="Web-{3E98833E-5373-71E2-C5D0-CACE77B6990A}" dt="2022-03-30T09:21:17.252" v="968"/>
        <pc:sldMkLst>
          <pc:docMk/>
          <pc:sldMk cId="4031459655" sldId="492"/>
        </pc:sldMkLst>
        <pc:spChg chg="add del">
          <ac:chgData name="minisini.laura" userId="S::minisini.laura_gmail.com#ext#@hessoit.onmicrosoft.com::08b04e96-d8ee-4a2d-8976-3c01ce222a57" providerId="AD" clId="Web-{3E98833E-5373-71E2-C5D0-CACE77B6990A}" dt="2022-03-30T09:21:17.252" v="968"/>
          <ac:spMkLst>
            <pc:docMk/>
            <pc:sldMk cId="4031459655" sldId="492"/>
            <ac:spMk id="4" creationId="{016BE764-F201-E49F-81DF-E6BCF3B8CF85}"/>
          </ac:spMkLst>
        </pc:spChg>
      </pc:sldChg>
      <pc:sldChg chg="modSp ord">
        <pc:chgData name="minisini.laura" userId="S::minisini.laura_gmail.com#ext#@hessoit.onmicrosoft.com::08b04e96-d8ee-4a2d-8976-3c01ce222a57" providerId="AD" clId="Web-{3E98833E-5373-71E2-C5D0-CACE77B6990A}" dt="2022-03-30T09:50:32.041" v="987"/>
        <pc:sldMkLst>
          <pc:docMk/>
          <pc:sldMk cId="2515347011" sldId="498"/>
        </pc:sldMkLst>
        <pc:spChg chg="mod">
          <ac:chgData name="minisini.laura" userId="S::minisini.laura_gmail.com#ext#@hessoit.onmicrosoft.com::08b04e96-d8ee-4a2d-8976-3c01ce222a57" providerId="AD" clId="Web-{3E98833E-5373-71E2-C5D0-CACE77B6990A}" dt="2022-03-30T09:48:25.055" v="985" actId="20577"/>
          <ac:spMkLst>
            <pc:docMk/>
            <pc:sldMk cId="2515347011" sldId="498"/>
            <ac:spMk id="7" creationId="{1FD6203B-3299-1F10-549A-BC14F30CE41B}"/>
          </ac:spMkLst>
        </pc:spChg>
      </pc:sldChg>
      <pc:sldChg chg="addSp delSp modSp ord">
        <pc:chgData name="minisini.laura" userId="S::minisini.laura_gmail.com#ext#@hessoit.onmicrosoft.com::08b04e96-d8ee-4a2d-8976-3c01ce222a57" providerId="AD" clId="Web-{3E98833E-5373-71E2-C5D0-CACE77B6990A}" dt="2022-03-30T09:51:07.385" v="995"/>
        <pc:sldMkLst>
          <pc:docMk/>
          <pc:sldMk cId="2085644886" sldId="499"/>
        </pc:sldMkLst>
        <pc:graphicFrameChg chg="add del mod">
          <ac:chgData name="minisini.laura" userId="S::minisini.laura_gmail.com#ext#@hessoit.onmicrosoft.com::08b04e96-d8ee-4a2d-8976-3c01ce222a57" providerId="AD" clId="Web-{3E98833E-5373-71E2-C5D0-CACE77B6990A}" dt="2022-03-30T09:50:57.542" v="993"/>
          <ac:graphicFrameMkLst>
            <pc:docMk/>
            <pc:sldMk cId="2085644886" sldId="499"/>
            <ac:graphicFrameMk id="6" creationId="{9E14FD36-2314-5CAE-65EC-BBB924442531}"/>
          </ac:graphicFrameMkLst>
        </pc:graphicFrameChg>
        <pc:graphicFrameChg chg="add del mod">
          <ac:chgData name="minisini.laura" userId="S::minisini.laura_gmail.com#ext#@hessoit.onmicrosoft.com::08b04e96-d8ee-4a2d-8976-3c01ce222a57" providerId="AD" clId="Web-{3E98833E-5373-71E2-C5D0-CACE77B6990A}" dt="2022-03-30T09:51:07.385" v="995"/>
          <ac:graphicFrameMkLst>
            <pc:docMk/>
            <pc:sldMk cId="2085644886" sldId="499"/>
            <ac:graphicFrameMk id="8" creationId="{E848DBFB-1E7A-9476-B38E-20AF924F6498}"/>
          </ac:graphicFrameMkLst>
        </pc:graphicFrameChg>
      </pc:sldChg>
    </pc:docChg>
  </pc:docChgLst>
  <pc:docChgLst>
    <pc:chgData name="Minisini Laura" userId="S::lauramel.minisini@hes-so.ch::6a343ce9-5bf0-407a-b452-062400bfedb7" providerId="AD" clId="Web-{34BD4690-4CA3-7AC1-9AD9-434B2A784039}"/>
    <pc:docChg chg="addSld delSld modSld sldOrd">
      <pc:chgData name="Minisini Laura" userId="S::lauramel.minisini@hes-so.ch::6a343ce9-5bf0-407a-b452-062400bfedb7" providerId="AD" clId="Web-{34BD4690-4CA3-7AC1-9AD9-434B2A784039}" dt="2024-01-17T12:49:52.115" v="40"/>
      <pc:docMkLst>
        <pc:docMk/>
      </pc:docMkLst>
      <pc:sldChg chg="modSp">
        <pc:chgData name="Minisini Laura" userId="S::lauramel.minisini@hes-so.ch::6a343ce9-5bf0-407a-b452-062400bfedb7" providerId="AD" clId="Web-{34BD4690-4CA3-7AC1-9AD9-434B2A784039}" dt="2024-01-17T12:48:16.066" v="35" actId="14100"/>
        <pc:sldMkLst>
          <pc:docMk/>
          <pc:sldMk cId="2550687504" sldId="479"/>
        </pc:sldMkLst>
        <pc:spChg chg="mod">
          <ac:chgData name="Minisini Laura" userId="S::lauramel.minisini@hes-so.ch::6a343ce9-5bf0-407a-b452-062400bfedb7" providerId="AD" clId="Web-{34BD4690-4CA3-7AC1-9AD9-434B2A784039}" dt="2024-01-17T12:48:16.066" v="35" actId="14100"/>
          <ac:spMkLst>
            <pc:docMk/>
            <pc:sldMk cId="2550687504" sldId="479"/>
            <ac:spMk id="2" creationId="{83E4E4E0-8A62-E34B-A249-9FF3ACF1FB17}"/>
          </ac:spMkLst>
        </pc:spChg>
        <pc:spChg chg="mod">
          <ac:chgData name="Minisini Laura" userId="S::lauramel.minisini@hes-so.ch::6a343ce9-5bf0-407a-b452-062400bfedb7" providerId="AD" clId="Web-{34BD4690-4CA3-7AC1-9AD9-434B2A784039}" dt="2024-01-17T12:47:40.096" v="29" actId="20577"/>
          <ac:spMkLst>
            <pc:docMk/>
            <pc:sldMk cId="2550687504" sldId="479"/>
            <ac:spMk id="3" creationId="{892FFD0F-E3D0-2246-94F0-9D1C8BD5B5F2}"/>
          </ac:spMkLst>
        </pc:spChg>
      </pc:sldChg>
      <pc:sldChg chg="modSp">
        <pc:chgData name="Minisini Laura" userId="S::lauramel.minisini@hes-so.ch::6a343ce9-5bf0-407a-b452-062400bfedb7" providerId="AD" clId="Web-{34BD4690-4CA3-7AC1-9AD9-434B2A784039}" dt="2024-01-17T12:46:20.407" v="2" actId="20577"/>
        <pc:sldMkLst>
          <pc:docMk/>
          <pc:sldMk cId="615970051" sldId="482"/>
        </pc:sldMkLst>
        <pc:spChg chg="mod">
          <ac:chgData name="Minisini Laura" userId="S::lauramel.minisini@hes-so.ch::6a343ce9-5bf0-407a-b452-062400bfedb7" providerId="AD" clId="Web-{34BD4690-4CA3-7AC1-9AD9-434B2A784039}" dt="2024-01-17T12:46:20.407" v="2" actId="20577"/>
          <ac:spMkLst>
            <pc:docMk/>
            <pc:sldMk cId="615970051" sldId="482"/>
            <ac:spMk id="4" creationId="{55990B73-3FB0-4694-B6C9-6FAE6F4A2158}"/>
          </ac:spMkLst>
        </pc:spChg>
      </pc:sldChg>
      <pc:sldChg chg="modSp">
        <pc:chgData name="Minisini Laura" userId="S::lauramel.minisini@hes-so.ch::6a343ce9-5bf0-407a-b452-062400bfedb7" providerId="AD" clId="Web-{34BD4690-4CA3-7AC1-9AD9-434B2A784039}" dt="2024-01-17T12:47:11.314" v="18" actId="20577"/>
        <pc:sldMkLst>
          <pc:docMk/>
          <pc:sldMk cId="3760571433" sldId="1051"/>
        </pc:sldMkLst>
        <pc:spChg chg="mod">
          <ac:chgData name="Minisini Laura" userId="S::lauramel.minisini@hes-so.ch::6a343ce9-5bf0-407a-b452-062400bfedb7" providerId="AD" clId="Web-{34BD4690-4CA3-7AC1-9AD9-434B2A784039}" dt="2024-01-17T12:47:11.314" v="18" actId="20577"/>
          <ac:spMkLst>
            <pc:docMk/>
            <pc:sldMk cId="3760571433" sldId="1051"/>
            <ac:spMk id="2" creationId="{F4A1644B-90F7-C745-903B-D808C071CFEB}"/>
          </ac:spMkLst>
        </pc:spChg>
      </pc:sldChg>
      <pc:sldChg chg="del">
        <pc:chgData name="Minisini Laura" userId="S::lauramel.minisini@hes-so.ch::6a343ce9-5bf0-407a-b452-062400bfedb7" providerId="AD" clId="Web-{34BD4690-4CA3-7AC1-9AD9-434B2A784039}" dt="2024-01-17T12:48:53.004" v="39"/>
        <pc:sldMkLst>
          <pc:docMk/>
          <pc:sldMk cId="4281792584" sldId="1063"/>
        </pc:sldMkLst>
      </pc:sldChg>
      <pc:sldChg chg="ord">
        <pc:chgData name="Minisini Laura" userId="S::lauramel.minisini@hes-so.ch::6a343ce9-5bf0-407a-b452-062400bfedb7" providerId="AD" clId="Web-{34BD4690-4CA3-7AC1-9AD9-434B2A784039}" dt="2024-01-17T12:48:21.316" v="37"/>
        <pc:sldMkLst>
          <pc:docMk/>
          <pc:sldMk cId="822944540" sldId="1156"/>
        </pc:sldMkLst>
      </pc:sldChg>
      <pc:sldChg chg="ord">
        <pc:chgData name="Minisini Laura" userId="S::lauramel.minisini@hes-so.ch::6a343ce9-5bf0-407a-b452-062400bfedb7" providerId="AD" clId="Web-{34BD4690-4CA3-7AC1-9AD9-434B2A784039}" dt="2024-01-17T12:48:24.910" v="38"/>
        <pc:sldMkLst>
          <pc:docMk/>
          <pc:sldMk cId="3535103268" sldId="1157"/>
        </pc:sldMkLst>
      </pc:sldChg>
      <pc:sldChg chg="ord">
        <pc:chgData name="Minisini Laura" userId="S::lauramel.minisini@hes-so.ch::6a343ce9-5bf0-407a-b452-062400bfedb7" providerId="AD" clId="Web-{34BD4690-4CA3-7AC1-9AD9-434B2A784039}" dt="2024-01-17T12:48:16.785" v="36"/>
        <pc:sldMkLst>
          <pc:docMk/>
          <pc:sldMk cId="1179060825" sldId="1158"/>
        </pc:sldMkLst>
      </pc:sldChg>
      <pc:sldChg chg="add">
        <pc:chgData name="Minisini Laura" userId="S::lauramel.minisini@hes-so.ch::6a343ce9-5bf0-407a-b452-062400bfedb7" providerId="AD" clId="Web-{34BD4690-4CA3-7AC1-9AD9-434B2A784039}" dt="2024-01-17T12:49:52.115" v="40"/>
        <pc:sldMkLst>
          <pc:docMk/>
          <pc:sldMk cId="1069961903" sldId="1164"/>
        </pc:sldMkLst>
      </pc:sldChg>
    </pc:docChg>
  </pc:docChgLst>
  <pc:docChgLst>
    <pc:chgData name="Mastelic Joëlle" userId="9f902778-7045-4f43-81d1-b4c95782cfae" providerId="ADAL" clId="{CCC2D059-3DC9-402B-84CA-957009652818}"/>
    <pc:docChg chg="modSld">
      <pc:chgData name="Mastelic Joëlle" userId="9f902778-7045-4f43-81d1-b4c95782cfae" providerId="ADAL" clId="{CCC2D059-3DC9-402B-84CA-957009652818}" dt="2022-01-21T16:46:57.876" v="11" actId="20577"/>
      <pc:docMkLst>
        <pc:docMk/>
      </pc:docMkLst>
      <pc:sldChg chg="modSp mod">
        <pc:chgData name="Mastelic Joëlle" userId="9f902778-7045-4f43-81d1-b4c95782cfae" providerId="ADAL" clId="{CCC2D059-3DC9-402B-84CA-957009652818}" dt="2022-01-21T16:46:57.876" v="11" actId="20577"/>
        <pc:sldMkLst>
          <pc:docMk/>
          <pc:sldMk cId="3988559097" sldId="435"/>
        </pc:sldMkLst>
        <pc:spChg chg="mod">
          <ac:chgData name="Mastelic Joëlle" userId="9f902778-7045-4f43-81d1-b4c95782cfae" providerId="ADAL" clId="{CCC2D059-3DC9-402B-84CA-957009652818}" dt="2022-01-21T16:46:57.876" v="11" actId="20577"/>
          <ac:spMkLst>
            <pc:docMk/>
            <pc:sldMk cId="3988559097" sldId="435"/>
            <ac:spMk id="6" creationId="{2109B1A0-AE91-024C-B62A-E6FB50039EEC}"/>
          </ac:spMkLst>
        </pc:spChg>
      </pc:sldChg>
    </pc:docChg>
  </pc:docChgLst>
  <pc:docChgLst>
    <pc:chgData name="Kuonen Colm" userId="S::colm.kuonen@hes-so.ch::2076f80c-7b3f-463f-bccd-c5d8f8b26a59" providerId="AD" clId="Web-{289D0CEE-3320-D973-C1C8-A3B4F8708328}"/>
    <pc:docChg chg="modSld">
      <pc:chgData name="Kuonen Colm" userId="S::colm.kuonen@hes-so.ch::2076f80c-7b3f-463f-bccd-c5d8f8b26a59" providerId="AD" clId="Web-{289D0CEE-3320-D973-C1C8-A3B4F8708328}" dt="2021-06-22T14:52:52.379" v="8" actId="1076"/>
      <pc:docMkLst>
        <pc:docMk/>
      </pc:docMkLst>
      <pc:sldChg chg="addSp delSp modSp">
        <pc:chgData name="Kuonen Colm" userId="S::colm.kuonen@hes-so.ch::2076f80c-7b3f-463f-bccd-c5d8f8b26a59" providerId="AD" clId="Web-{289D0CEE-3320-D973-C1C8-A3B4F8708328}" dt="2021-06-22T14:52:52.379" v="8" actId="1076"/>
        <pc:sldMkLst>
          <pc:docMk/>
          <pc:sldMk cId="2615485433" sldId="411"/>
        </pc:sldMkLst>
        <pc:picChg chg="del">
          <ac:chgData name="Kuonen Colm" userId="S::colm.kuonen@hes-so.ch::2076f80c-7b3f-463f-bccd-c5d8f8b26a59" providerId="AD" clId="Web-{289D0CEE-3320-D973-C1C8-A3B4F8708328}" dt="2021-06-22T14:52:31.035" v="0"/>
          <ac:picMkLst>
            <pc:docMk/>
            <pc:sldMk cId="2615485433" sldId="411"/>
            <ac:picMk id="2" creationId="{4CF60F3D-2A94-4BC0-8589-F660EB371444}"/>
          </ac:picMkLst>
        </pc:picChg>
        <pc:picChg chg="add mod">
          <ac:chgData name="Kuonen Colm" userId="S::colm.kuonen@hes-so.ch::2076f80c-7b3f-463f-bccd-c5d8f8b26a59" providerId="AD" clId="Web-{289D0CEE-3320-D973-C1C8-A3B4F8708328}" dt="2021-06-22T14:52:52.379" v="8" actId="1076"/>
          <ac:picMkLst>
            <pc:docMk/>
            <pc:sldMk cId="2615485433" sldId="411"/>
            <ac:picMk id="4" creationId="{EA4E513E-ACF0-49E4-8C71-A21CC3F753C0}"/>
          </ac:picMkLst>
        </pc:picChg>
      </pc:sldChg>
    </pc:docChg>
  </pc:docChgLst>
  <pc:docChgLst>
    <pc:chgData name="Zimmermann Fiona" userId="95119e45-33db-49ed-9c0d-d18137993e63" providerId="ADAL" clId="{C2CC50F7-B240-4201-88AE-3D4D2FA2E1C7}"/>
    <pc:docChg chg="custSel addSld delSld modSld sldOrd">
      <pc:chgData name="Zimmermann Fiona" userId="95119e45-33db-49ed-9c0d-d18137993e63" providerId="ADAL" clId="{C2CC50F7-B240-4201-88AE-3D4D2FA2E1C7}" dt="2022-07-01T15:30:43.875" v="1002" actId="1076"/>
      <pc:docMkLst>
        <pc:docMk/>
      </pc:docMkLst>
      <pc:sldChg chg="modSp mod">
        <pc:chgData name="Zimmermann Fiona" userId="95119e45-33db-49ed-9c0d-d18137993e63" providerId="ADAL" clId="{C2CC50F7-B240-4201-88AE-3D4D2FA2E1C7}" dt="2022-07-01T15:15:43.232" v="22" actId="20577"/>
        <pc:sldMkLst>
          <pc:docMk/>
          <pc:sldMk cId="2515347011" sldId="498"/>
        </pc:sldMkLst>
        <pc:spChg chg="mod">
          <ac:chgData name="Zimmermann Fiona" userId="95119e45-33db-49ed-9c0d-d18137993e63" providerId="ADAL" clId="{C2CC50F7-B240-4201-88AE-3D4D2FA2E1C7}" dt="2022-07-01T15:15:43.232" v="22" actId="20577"/>
          <ac:spMkLst>
            <pc:docMk/>
            <pc:sldMk cId="2515347011" sldId="498"/>
            <ac:spMk id="5" creationId="{7A4EF058-99C5-0587-29F2-F1D210AAEF9B}"/>
          </ac:spMkLst>
        </pc:spChg>
      </pc:sldChg>
      <pc:sldChg chg="modSp mod ord">
        <pc:chgData name="Zimmermann Fiona" userId="95119e45-33db-49ed-9c0d-d18137993e63" providerId="ADAL" clId="{C2CC50F7-B240-4201-88AE-3D4D2FA2E1C7}" dt="2022-07-01T15:29:29.734" v="978"/>
        <pc:sldMkLst>
          <pc:docMk/>
          <pc:sldMk cId="4266668166" sldId="1050"/>
        </pc:sldMkLst>
        <pc:spChg chg="mod">
          <ac:chgData name="Zimmermann Fiona" userId="95119e45-33db-49ed-9c0d-d18137993e63" providerId="ADAL" clId="{C2CC50F7-B240-4201-88AE-3D4D2FA2E1C7}" dt="2022-07-01T15:18:01.822" v="119" actId="20577"/>
          <ac:spMkLst>
            <pc:docMk/>
            <pc:sldMk cId="4266668166" sldId="1050"/>
            <ac:spMk id="8" creationId="{A02CA390-D1C8-5AE5-FE78-B9E8F0622643}"/>
          </ac:spMkLst>
        </pc:spChg>
      </pc:sldChg>
      <pc:sldChg chg="ord">
        <pc:chgData name="Zimmermann Fiona" userId="95119e45-33db-49ed-9c0d-d18137993e63" providerId="ADAL" clId="{C2CC50F7-B240-4201-88AE-3D4D2FA2E1C7}" dt="2022-07-01T15:29:03.366" v="976"/>
        <pc:sldMkLst>
          <pc:docMk/>
          <pc:sldMk cId="3403752423" sldId="1056"/>
        </pc:sldMkLst>
      </pc:sldChg>
      <pc:sldChg chg="modSp mod">
        <pc:chgData name="Zimmermann Fiona" userId="95119e45-33db-49ed-9c0d-d18137993e63" providerId="ADAL" clId="{C2CC50F7-B240-4201-88AE-3D4D2FA2E1C7}" dt="2022-07-01T15:15:25.331" v="3" actId="20577"/>
        <pc:sldMkLst>
          <pc:docMk/>
          <pc:sldMk cId="3628049593" sldId="1059"/>
        </pc:sldMkLst>
        <pc:spChg chg="mod">
          <ac:chgData name="Zimmermann Fiona" userId="95119e45-33db-49ed-9c0d-d18137993e63" providerId="ADAL" clId="{C2CC50F7-B240-4201-88AE-3D4D2FA2E1C7}" dt="2022-07-01T15:15:25.331" v="3" actId="20577"/>
          <ac:spMkLst>
            <pc:docMk/>
            <pc:sldMk cId="3628049593" sldId="1059"/>
            <ac:spMk id="17" creationId="{07ED8DBF-CA42-37AB-0617-AC9121D368A6}"/>
          </ac:spMkLst>
        </pc:spChg>
      </pc:sldChg>
      <pc:sldChg chg="modSp mod">
        <pc:chgData name="Zimmermann Fiona" userId="95119e45-33db-49ed-9c0d-d18137993e63" providerId="ADAL" clId="{C2CC50F7-B240-4201-88AE-3D4D2FA2E1C7}" dt="2022-07-01T15:16:09.197" v="43" actId="20577"/>
        <pc:sldMkLst>
          <pc:docMk/>
          <pc:sldMk cId="4281792584" sldId="1063"/>
        </pc:sldMkLst>
        <pc:spChg chg="mod">
          <ac:chgData name="Zimmermann Fiona" userId="95119e45-33db-49ed-9c0d-d18137993e63" providerId="ADAL" clId="{C2CC50F7-B240-4201-88AE-3D4D2FA2E1C7}" dt="2022-07-01T15:16:09.197" v="43" actId="20577"/>
          <ac:spMkLst>
            <pc:docMk/>
            <pc:sldMk cId="4281792584" sldId="1063"/>
            <ac:spMk id="35" creationId="{DDED3150-282B-9FF4-07EC-B840103B7E43}"/>
          </ac:spMkLst>
        </pc:spChg>
      </pc:sldChg>
      <pc:sldChg chg="modSp mod ord">
        <pc:chgData name="Zimmermann Fiona" userId="95119e45-33db-49ed-9c0d-d18137993e63" providerId="ADAL" clId="{C2CC50F7-B240-4201-88AE-3D4D2FA2E1C7}" dt="2022-07-01T15:30:43.875" v="1002" actId="1076"/>
        <pc:sldMkLst>
          <pc:docMk/>
          <pc:sldMk cId="542741715" sldId="1070"/>
        </pc:sldMkLst>
        <pc:spChg chg="mod">
          <ac:chgData name="Zimmermann Fiona" userId="95119e45-33db-49ed-9c0d-d18137993e63" providerId="ADAL" clId="{C2CC50F7-B240-4201-88AE-3D4D2FA2E1C7}" dt="2022-07-01T15:30:43.875" v="1002" actId="1076"/>
          <ac:spMkLst>
            <pc:docMk/>
            <pc:sldMk cId="542741715" sldId="1070"/>
            <ac:spMk id="9" creationId="{BD3222F7-EA9F-46FE-89CC-B45FA46D1A82}"/>
          </ac:spMkLst>
        </pc:spChg>
      </pc:sldChg>
      <pc:sldChg chg="modSp mod">
        <pc:chgData name="Zimmermann Fiona" userId="95119e45-33db-49ed-9c0d-d18137993e63" providerId="ADAL" clId="{C2CC50F7-B240-4201-88AE-3D4D2FA2E1C7}" dt="2022-07-01T15:23:59.835" v="675" actId="20577"/>
        <pc:sldMkLst>
          <pc:docMk/>
          <pc:sldMk cId="3591822519" sldId="1093"/>
        </pc:sldMkLst>
        <pc:spChg chg="mod">
          <ac:chgData name="Zimmermann Fiona" userId="95119e45-33db-49ed-9c0d-d18137993e63" providerId="ADAL" clId="{C2CC50F7-B240-4201-88AE-3D4D2FA2E1C7}" dt="2022-07-01T15:23:59.835" v="675" actId="20577"/>
          <ac:spMkLst>
            <pc:docMk/>
            <pc:sldMk cId="3591822519" sldId="1093"/>
            <ac:spMk id="4" creationId="{5DF8407D-A2CD-4FCD-5B12-92C6BFAA3AAD}"/>
          </ac:spMkLst>
        </pc:spChg>
      </pc:sldChg>
      <pc:sldChg chg="addSp modSp new del mod">
        <pc:chgData name="Zimmermann Fiona" userId="95119e45-33db-49ed-9c0d-d18137993e63" providerId="ADAL" clId="{C2CC50F7-B240-4201-88AE-3D4D2FA2E1C7}" dt="2022-07-01T15:21:56.151" v="346" actId="2696"/>
        <pc:sldMkLst>
          <pc:docMk/>
          <pc:sldMk cId="777126433" sldId="1097"/>
        </pc:sldMkLst>
        <pc:spChg chg="mod">
          <ac:chgData name="Zimmermann Fiona" userId="95119e45-33db-49ed-9c0d-d18137993e63" providerId="ADAL" clId="{C2CC50F7-B240-4201-88AE-3D4D2FA2E1C7}" dt="2022-07-01T15:18:24.163" v="135" actId="20577"/>
          <ac:spMkLst>
            <pc:docMk/>
            <pc:sldMk cId="777126433" sldId="1097"/>
            <ac:spMk id="2" creationId="{72CC1E6A-5E37-6DC0-98B8-7884009B1882}"/>
          </ac:spMkLst>
        </pc:spChg>
        <pc:spChg chg="add mod">
          <ac:chgData name="Zimmermann Fiona" userId="95119e45-33db-49ed-9c0d-d18137993e63" providerId="ADAL" clId="{C2CC50F7-B240-4201-88AE-3D4D2FA2E1C7}" dt="2022-07-01T15:21:51.207" v="345" actId="313"/>
          <ac:spMkLst>
            <pc:docMk/>
            <pc:sldMk cId="777126433" sldId="1097"/>
            <ac:spMk id="3" creationId="{DDD232E4-5671-FE7F-68A0-D97FF74A4905}"/>
          </ac:spMkLst>
        </pc:spChg>
      </pc:sldChg>
      <pc:sldChg chg="add del">
        <pc:chgData name="Zimmermann Fiona" userId="95119e45-33db-49ed-9c0d-d18137993e63" providerId="ADAL" clId="{C2CC50F7-B240-4201-88AE-3D4D2FA2E1C7}" dt="2022-07-01T15:24:10.392" v="676" actId="2696"/>
        <pc:sldMkLst>
          <pc:docMk/>
          <pc:sldMk cId="1158706292" sldId="1097"/>
        </pc:sldMkLst>
      </pc:sldChg>
      <pc:sldChg chg="modSp add mod">
        <pc:chgData name="Zimmermann Fiona" userId="95119e45-33db-49ed-9c0d-d18137993e63" providerId="ADAL" clId="{C2CC50F7-B240-4201-88AE-3D4D2FA2E1C7}" dt="2022-07-01T15:28:27.181" v="972" actId="20577"/>
        <pc:sldMkLst>
          <pc:docMk/>
          <pc:sldMk cId="1830231377" sldId="1097"/>
        </pc:sldMkLst>
        <pc:spChg chg="mod">
          <ac:chgData name="Zimmermann Fiona" userId="95119e45-33db-49ed-9c0d-d18137993e63" providerId="ADAL" clId="{C2CC50F7-B240-4201-88AE-3D4D2FA2E1C7}" dt="2022-07-01T15:28:27.181" v="972" actId="20577"/>
          <ac:spMkLst>
            <pc:docMk/>
            <pc:sldMk cId="1830231377" sldId="1097"/>
            <ac:spMk id="3" creationId="{DDD232E4-5671-FE7F-68A0-D97FF74A4905}"/>
          </ac:spMkLst>
        </pc:spChg>
      </pc:sldChg>
      <pc:sldChg chg="ord">
        <pc:chgData name="Zimmermann Fiona" userId="95119e45-33db-49ed-9c0d-d18137993e63" providerId="ADAL" clId="{C2CC50F7-B240-4201-88AE-3D4D2FA2E1C7}" dt="2022-07-01T15:29:29.734" v="978"/>
        <pc:sldMkLst>
          <pc:docMk/>
          <pc:sldMk cId="1522422822" sldId="1098"/>
        </pc:sldMkLst>
      </pc:sldChg>
      <pc:sldChg chg="modSp add mod">
        <pc:chgData name="Zimmermann Fiona" userId="95119e45-33db-49ed-9c0d-d18137993e63" providerId="ADAL" clId="{C2CC50F7-B240-4201-88AE-3D4D2FA2E1C7}" dt="2022-07-01T15:29:53.966" v="1000" actId="20577"/>
        <pc:sldMkLst>
          <pc:docMk/>
          <pc:sldMk cId="1493402222" sldId="1099"/>
        </pc:sldMkLst>
        <pc:spChg chg="mod">
          <ac:chgData name="Zimmermann Fiona" userId="95119e45-33db-49ed-9c0d-d18137993e63" providerId="ADAL" clId="{C2CC50F7-B240-4201-88AE-3D4D2FA2E1C7}" dt="2022-07-01T15:29:53.966" v="1000" actId="20577"/>
          <ac:spMkLst>
            <pc:docMk/>
            <pc:sldMk cId="1493402222" sldId="1099"/>
            <ac:spMk id="2" creationId="{F4A1644B-90F7-C745-903B-D808C071CFEB}"/>
          </ac:spMkLst>
        </pc:spChg>
      </pc:sldChg>
    </pc:docChg>
  </pc:docChgLst>
  <pc:docChgLst>
    <pc:chgData name="Colm Kuonen" userId="S::colm.kuonen_energylivinglab.com#ext#@hessoit.onmicrosoft.com::f56eb499-b424-42f3-a708-62cdbffddf60" providerId="AD" clId="Web-{3D2ABD31-5181-4775-8F9B-3ECA22C56DB6}"/>
    <pc:docChg chg="modSld">
      <pc:chgData name="Colm Kuonen" userId="S::colm.kuonen_energylivinglab.com#ext#@hessoit.onmicrosoft.com::f56eb499-b424-42f3-a708-62cdbffddf60" providerId="AD" clId="Web-{3D2ABD31-5181-4775-8F9B-3ECA22C56DB6}" dt="2024-01-22T10:17:10.606" v="1" actId="1076"/>
      <pc:docMkLst>
        <pc:docMk/>
      </pc:docMkLst>
      <pc:sldChg chg="modSp">
        <pc:chgData name="Colm Kuonen" userId="S::colm.kuonen_energylivinglab.com#ext#@hessoit.onmicrosoft.com::f56eb499-b424-42f3-a708-62cdbffddf60" providerId="AD" clId="Web-{3D2ABD31-5181-4775-8F9B-3ECA22C56DB6}" dt="2024-01-22T10:17:10.606" v="1" actId="1076"/>
        <pc:sldMkLst>
          <pc:docMk/>
          <pc:sldMk cId="3535103268" sldId="1157"/>
        </pc:sldMkLst>
        <pc:picChg chg="mod">
          <ac:chgData name="Colm Kuonen" userId="S::colm.kuonen_energylivinglab.com#ext#@hessoit.onmicrosoft.com::f56eb499-b424-42f3-a708-62cdbffddf60" providerId="AD" clId="Web-{3D2ABD31-5181-4775-8F9B-3ECA22C56DB6}" dt="2024-01-22T10:17:10.606" v="1" actId="1076"/>
          <ac:picMkLst>
            <pc:docMk/>
            <pc:sldMk cId="3535103268" sldId="1157"/>
            <ac:picMk id="6" creationId="{1F85B13A-B93C-CDF7-C200-8EEA2CAEAF1B}"/>
          </ac:picMkLst>
        </pc:picChg>
      </pc:sldChg>
    </pc:docChg>
  </pc:docChgLst>
  <pc:docChgLst>
    <pc:chgData name="Mastelic Joëlle" userId="S::joelle.mastelic@hes-so.ch::9f902778-7045-4f43-81d1-b4c95782cfae" providerId="AD" clId="Web-{529DAC3B-6438-49B4-9E83-961AF3A96AF1}"/>
    <pc:docChg chg="modSld">
      <pc:chgData name="Mastelic Joëlle" userId="S::joelle.mastelic@hes-so.ch::9f902778-7045-4f43-81d1-b4c95782cfae" providerId="AD" clId="Web-{529DAC3B-6438-49B4-9E83-961AF3A96AF1}" dt="2021-12-06T15:34:51.391" v="3" actId="20577"/>
      <pc:docMkLst>
        <pc:docMk/>
      </pc:docMkLst>
      <pc:sldChg chg="modSp">
        <pc:chgData name="Mastelic Joëlle" userId="S::joelle.mastelic@hes-so.ch::9f902778-7045-4f43-81d1-b4c95782cfae" providerId="AD" clId="Web-{529DAC3B-6438-49B4-9E83-961AF3A96AF1}" dt="2021-12-06T15:34:51.391" v="3" actId="20577"/>
        <pc:sldMkLst>
          <pc:docMk/>
          <pc:sldMk cId="511917742" sldId="445"/>
        </pc:sldMkLst>
        <pc:spChg chg="mod">
          <ac:chgData name="Mastelic Joëlle" userId="S::joelle.mastelic@hes-so.ch::9f902778-7045-4f43-81d1-b4c95782cfae" providerId="AD" clId="Web-{529DAC3B-6438-49B4-9E83-961AF3A96AF1}" dt="2021-12-06T15:34:51.391" v="3" actId="20577"/>
          <ac:spMkLst>
            <pc:docMk/>
            <pc:sldMk cId="511917742" sldId="445"/>
            <ac:spMk id="5" creationId="{B1A9C378-E520-4C7D-B362-ABB38AFE0BE2}"/>
          </ac:spMkLst>
        </pc:spChg>
      </pc:sldChg>
    </pc:docChg>
  </pc:docChgLst>
  <pc:docChgLst>
    <pc:chgData name="minisini.laura" userId="S::minisini.laura_gmail.com#ext#@hessoit.onmicrosoft.com::08b04e96-d8ee-4a2d-8976-3c01ce222a57" providerId="AD" clId="Web-{CA6D021D-B8F5-A48D-5A98-157911859C4A}"/>
    <pc:docChg chg="delSld modSld">
      <pc:chgData name="minisini.laura" userId="S::minisini.laura_gmail.com#ext#@hessoit.onmicrosoft.com::08b04e96-d8ee-4a2d-8976-3c01ce222a57" providerId="AD" clId="Web-{CA6D021D-B8F5-A48D-5A98-157911859C4A}" dt="2022-04-05T11:08:20.854" v="128"/>
      <pc:docMkLst>
        <pc:docMk/>
      </pc:docMkLst>
      <pc:sldChg chg="addSp delSp modSp">
        <pc:chgData name="minisini.laura" userId="S::minisini.laura_gmail.com#ext#@hessoit.onmicrosoft.com::08b04e96-d8ee-4a2d-8976-3c01ce222a57" providerId="AD" clId="Web-{CA6D021D-B8F5-A48D-5A98-157911859C4A}" dt="2022-04-05T11:07:41.853" v="124"/>
        <pc:sldMkLst>
          <pc:docMk/>
          <pc:sldMk cId="2856496593" sldId="481"/>
        </pc:sldMkLst>
        <pc:graphicFrameChg chg="add">
          <ac:chgData name="minisini.laura" userId="S::minisini.laura_gmail.com#ext#@hessoit.onmicrosoft.com::08b04e96-d8ee-4a2d-8976-3c01ce222a57" providerId="AD" clId="Web-{CA6D021D-B8F5-A48D-5A98-157911859C4A}" dt="2022-04-05T11:07:41.853" v="124"/>
          <ac:graphicFrameMkLst>
            <pc:docMk/>
            <pc:sldMk cId="2856496593" sldId="481"/>
            <ac:graphicFrameMk id="9" creationId="{47ACB337-2238-EBAE-45FB-5ED421B01CB5}"/>
          </ac:graphicFrameMkLst>
        </pc:graphicFrameChg>
        <pc:graphicFrameChg chg="add del mod">
          <ac:chgData name="minisini.laura" userId="S::minisini.laura_gmail.com#ext#@hessoit.onmicrosoft.com::08b04e96-d8ee-4a2d-8976-3c01ce222a57" providerId="AD" clId="Web-{CA6D021D-B8F5-A48D-5A98-157911859C4A}" dt="2022-04-05T07:36:04.643" v="3"/>
          <ac:graphicFrameMkLst>
            <pc:docMk/>
            <pc:sldMk cId="2856496593" sldId="481"/>
            <ac:graphicFrameMk id="10" creationId="{5A476035-0347-9BD4-7C7E-A79E4BC2D80D}"/>
          </ac:graphicFrameMkLst>
        </pc:graphicFrameChg>
        <pc:graphicFrameChg chg="del">
          <ac:chgData name="minisini.laura" userId="S::minisini.laura_gmail.com#ext#@hessoit.onmicrosoft.com::08b04e96-d8ee-4a2d-8976-3c01ce222a57" providerId="AD" clId="Web-{CA6D021D-B8F5-A48D-5A98-157911859C4A}" dt="2022-04-05T11:07:41.166" v="123"/>
          <ac:graphicFrameMkLst>
            <pc:docMk/>
            <pc:sldMk cId="2856496593" sldId="481"/>
            <ac:graphicFrameMk id="18" creationId="{429C6E91-0255-C348-93DB-40E7C81A352F}"/>
          </ac:graphicFrameMkLst>
        </pc:graphicFrameChg>
      </pc:sldChg>
      <pc:sldChg chg="addSp delSp">
        <pc:chgData name="minisini.laura" userId="S::minisini.laura_gmail.com#ext#@hessoit.onmicrosoft.com::08b04e96-d8ee-4a2d-8976-3c01ce222a57" providerId="AD" clId="Web-{CA6D021D-B8F5-A48D-5A98-157911859C4A}" dt="2022-04-05T11:06:27.134" v="107"/>
        <pc:sldMkLst>
          <pc:docMk/>
          <pc:sldMk cId="2566757318" sldId="483"/>
        </pc:sldMkLst>
        <pc:graphicFrameChg chg="add del">
          <ac:chgData name="minisini.laura" userId="S::minisini.laura_gmail.com#ext#@hessoit.onmicrosoft.com::08b04e96-d8ee-4a2d-8976-3c01ce222a57" providerId="AD" clId="Web-{CA6D021D-B8F5-A48D-5A98-157911859C4A}" dt="2022-04-05T11:06:25.805" v="106"/>
          <ac:graphicFrameMkLst>
            <pc:docMk/>
            <pc:sldMk cId="2566757318" sldId="483"/>
            <ac:graphicFrameMk id="4" creationId="{053D0B94-76DD-196C-F1FB-D863E77F97FE}"/>
          </ac:graphicFrameMkLst>
        </pc:graphicFrameChg>
        <pc:graphicFrameChg chg="add">
          <ac:chgData name="minisini.laura" userId="S::minisini.laura_gmail.com#ext#@hessoit.onmicrosoft.com::08b04e96-d8ee-4a2d-8976-3c01ce222a57" providerId="AD" clId="Web-{CA6D021D-B8F5-A48D-5A98-157911859C4A}" dt="2022-04-05T11:06:27.134" v="107"/>
          <ac:graphicFrameMkLst>
            <pc:docMk/>
            <pc:sldMk cId="2566757318" sldId="483"/>
            <ac:graphicFrameMk id="6" creationId="{A7FE4E57-E297-0EFA-7BEF-2EB387C5DFE5}"/>
          </ac:graphicFrameMkLst>
        </pc:graphicFrameChg>
        <pc:graphicFrameChg chg="del">
          <ac:chgData name="minisini.laura" userId="S::minisini.laura_gmail.com#ext#@hessoit.onmicrosoft.com::08b04e96-d8ee-4a2d-8976-3c01ce222a57" providerId="AD" clId="Web-{CA6D021D-B8F5-A48D-5A98-157911859C4A}" dt="2022-04-05T11:05:55.258" v="94"/>
          <ac:graphicFrameMkLst>
            <pc:docMk/>
            <pc:sldMk cId="2566757318" sldId="483"/>
            <ac:graphicFrameMk id="16" creationId="{DE1BCFDC-6A39-ED77-1055-1360F855C719}"/>
          </ac:graphicFrameMkLst>
        </pc:graphicFrameChg>
      </pc:sldChg>
      <pc:sldChg chg="addSp delSp">
        <pc:chgData name="minisini.laura" userId="S::minisini.laura_gmail.com#ext#@hessoit.onmicrosoft.com::08b04e96-d8ee-4a2d-8976-3c01ce222a57" providerId="AD" clId="Web-{CA6D021D-B8F5-A48D-5A98-157911859C4A}" dt="2022-04-05T11:04:59.867" v="84"/>
        <pc:sldMkLst>
          <pc:docMk/>
          <pc:sldMk cId="1295869418" sldId="484"/>
        </pc:sldMkLst>
        <pc:graphicFrameChg chg="add del">
          <ac:chgData name="minisini.laura" userId="S::minisini.laura_gmail.com#ext#@hessoit.onmicrosoft.com::08b04e96-d8ee-4a2d-8976-3c01ce222a57" providerId="AD" clId="Web-{CA6D021D-B8F5-A48D-5A98-157911859C4A}" dt="2022-04-05T11:04:57.961" v="83"/>
          <ac:graphicFrameMkLst>
            <pc:docMk/>
            <pc:sldMk cId="1295869418" sldId="484"/>
            <ac:graphicFrameMk id="4" creationId="{6377765B-831F-9606-8361-98CCE0A6307B}"/>
          </ac:graphicFrameMkLst>
        </pc:graphicFrameChg>
        <pc:graphicFrameChg chg="del">
          <ac:chgData name="minisini.laura" userId="S::minisini.laura_gmail.com#ext#@hessoit.onmicrosoft.com::08b04e96-d8ee-4a2d-8976-3c01ce222a57" providerId="AD" clId="Web-{CA6D021D-B8F5-A48D-5A98-157911859C4A}" dt="2022-04-05T11:03:31.663" v="68"/>
          <ac:graphicFrameMkLst>
            <pc:docMk/>
            <pc:sldMk cId="1295869418" sldId="484"/>
            <ac:graphicFrameMk id="5" creationId="{38D2A223-1982-784C-88FF-E6A1DDC68CC3}"/>
          </ac:graphicFrameMkLst>
        </pc:graphicFrameChg>
        <pc:graphicFrameChg chg="add">
          <ac:chgData name="minisini.laura" userId="S::minisini.laura_gmail.com#ext#@hessoit.onmicrosoft.com::08b04e96-d8ee-4a2d-8976-3c01ce222a57" providerId="AD" clId="Web-{CA6D021D-B8F5-A48D-5A98-157911859C4A}" dt="2022-04-05T11:04:59.867" v="84"/>
          <ac:graphicFrameMkLst>
            <pc:docMk/>
            <pc:sldMk cId="1295869418" sldId="484"/>
            <ac:graphicFrameMk id="8" creationId="{6DF6CC69-75C9-0369-ADFA-C3FA4185121E}"/>
          </ac:graphicFrameMkLst>
        </pc:graphicFrameChg>
      </pc:sldChg>
      <pc:sldChg chg="addSp delSp modSp">
        <pc:chgData name="minisini.laura" userId="S::minisini.laura_gmail.com#ext#@hessoit.onmicrosoft.com::08b04e96-d8ee-4a2d-8976-3c01ce222a57" providerId="AD" clId="Web-{CA6D021D-B8F5-A48D-5A98-157911859C4A}" dt="2022-04-05T11:06:20.212" v="104"/>
        <pc:sldMkLst>
          <pc:docMk/>
          <pc:sldMk cId="381917566" sldId="486"/>
        </pc:sldMkLst>
        <pc:graphicFrameChg chg="add mod modGraphic">
          <ac:chgData name="minisini.laura" userId="S::minisini.laura_gmail.com#ext#@hessoit.onmicrosoft.com::08b04e96-d8ee-4a2d-8976-3c01ce222a57" providerId="AD" clId="Web-{CA6D021D-B8F5-A48D-5A98-157911859C4A}" dt="2022-04-05T11:05:45.055" v="91"/>
          <ac:graphicFrameMkLst>
            <pc:docMk/>
            <pc:sldMk cId="381917566" sldId="486"/>
            <ac:graphicFrameMk id="4" creationId="{FF0490DD-A4F0-0B5B-7A9F-98659BE6D665}"/>
          </ac:graphicFrameMkLst>
        </pc:graphicFrameChg>
        <pc:graphicFrameChg chg="del">
          <ac:chgData name="minisini.laura" userId="S::minisini.laura_gmail.com#ext#@hessoit.onmicrosoft.com::08b04e96-d8ee-4a2d-8976-3c01ce222a57" providerId="AD" clId="Web-{CA6D021D-B8F5-A48D-5A98-157911859C4A}" dt="2022-04-05T11:05:02.664" v="85"/>
          <ac:graphicFrameMkLst>
            <pc:docMk/>
            <pc:sldMk cId="381917566" sldId="486"/>
            <ac:graphicFrameMk id="5" creationId="{814B4231-364A-2B48-B000-79ABBA816045}"/>
          </ac:graphicFrameMkLst>
        </pc:graphicFrameChg>
        <pc:graphicFrameChg chg="add del">
          <ac:chgData name="minisini.laura" userId="S::minisini.laura_gmail.com#ext#@hessoit.onmicrosoft.com::08b04e96-d8ee-4a2d-8976-3c01ce222a57" providerId="AD" clId="Web-{CA6D021D-B8F5-A48D-5A98-157911859C4A}" dt="2022-04-05T11:06:20.212" v="104"/>
          <ac:graphicFrameMkLst>
            <pc:docMk/>
            <pc:sldMk cId="381917566" sldId="486"/>
            <ac:graphicFrameMk id="7" creationId="{D3D05627-B3EF-F3EB-DE04-7E1F5709A762}"/>
          </ac:graphicFrameMkLst>
        </pc:graphicFrameChg>
      </pc:sldChg>
      <pc:sldChg chg="addSp delSp modSp">
        <pc:chgData name="minisini.laura" userId="S::minisini.laura_gmail.com#ext#@hessoit.onmicrosoft.com::08b04e96-d8ee-4a2d-8976-3c01ce222a57" providerId="AD" clId="Web-{CA6D021D-B8F5-A48D-5A98-157911859C4A}" dt="2022-04-05T11:04:40.961" v="78"/>
        <pc:sldMkLst>
          <pc:docMk/>
          <pc:sldMk cId="3914916599" sldId="487"/>
        </pc:sldMkLst>
        <pc:graphicFrameChg chg="del">
          <ac:chgData name="minisini.laura" userId="S::minisini.laura_gmail.com#ext#@hessoit.onmicrosoft.com::08b04e96-d8ee-4a2d-8976-3c01ce222a57" providerId="AD" clId="Web-{CA6D021D-B8F5-A48D-5A98-157911859C4A}" dt="2022-04-05T07:41:19.631" v="64"/>
          <ac:graphicFrameMkLst>
            <pc:docMk/>
            <pc:sldMk cId="3914916599" sldId="487"/>
            <ac:graphicFrameMk id="4" creationId="{CA989956-D936-9844-B5B0-DAFD8FFCD77A}"/>
          </ac:graphicFrameMkLst>
        </pc:graphicFrameChg>
        <pc:graphicFrameChg chg="add mod modGraphic">
          <ac:chgData name="minisini.laura" userId="S::minisini.laura_gmail.com#ext#@hessoit.onmicrosoft.com::08b04e96-d8ee-4a2d-8976-3c01ce222a57" providerId="AD" clId="Web-{CA6D021D-B8F5-A48D-5A98-157911859C4A}" dt="2022-04-05T11:04:40.961" v="78"/>
          <ac:graphicFrameMkLst>
            <pc:docMk/>
            <pc:sldMk cId="3914916599" sldId="487"/>
            <ac:graphicFrameMk id="6" creationId="{4E19EBB9-C554-BE4D-2A46-429CD204B218}"/>
          </ac:graphicFrameMkLst>
        </pc:graphicFrameChg>
      </pc:sldChg>
      <pc:sldChg chg="addSp delSp">
        <pc:chgData name="minisini.laura" userId="S::minisini.laura_gmail.com#ext#@hessoit.onmicrosoft.com::08b04e96-d8ee-4a2d-8976-3c01ce222a57" providerId="AD" clId="Web-{CA6D021D-B8F5-A48D-5A98-157911859C4A}" dt="2022-04-05T11:06:22.759" v="105"/>
        <pc:sldMkLst>
          <pc:docMk/>
          <pc:sldMk cId="3841140686" sldId="488"/>
        </pc:sldMkLst>
        <pc:graphicFrameChg chg="add del">
          <ac:chgData name="minisini.laura" userId="S::minisini.laura_gmail.com#ext#@hessoit.onmicrosoft.com::08b04e96-d8ee-4a2d-8976-3c01ce222a57" providerId="AD" clId="Web-{CA6D021D-B8F5-A48D-5A98-157911859C4A}" dt="2022-04-05T11:06:04.383" v="96"/>
          <ac:graphicFrameMkLst>
            <pc:docMk/>
            <pc:sldMk cId="3841140686" sldId="488"/>
            <ac:graphicFrameMk id="3" creationId="{8873393C-C1EC-F86C-526E-661B253F4F6B}"/>
          </ac:graphicFrameMkLst>
        </pc:graphicFrameChg>
        <pc:graphicFrameChg chg="add del">
          <ac:chgData name="minisini.laura" userId="S::minisini.laura_gmail.com#ext#@hessoit.onmicrosoft.com::08b04e96-d8ee-4a2d-8976-3c01ce222a57" providerId="AD" clId="Web-{CA6D021D-B8F5-A48D-5A98-157911859C4A}" dt="2022-04-05T11:06:06.321" v="98"/>
          <ac:graphicFrameMkLst>
            <pc:docMk/>
            <pc:sldMk cId="3841140686" sldId="488"/>
            <ac:graphicFrameMk id="6" creationId="{1522AB3E-6311-809F-D204-DFDD158B553C}"/>
          </ac:graphicFrameMkLst>
        </pc:graphicFrameChg>
        <pc:graphicFrameChg chg="add del">
          <ac:chgData name="minisini.laura" userId="S::minisini.laura_gmail.com#ext#@hessoit.onmicrosoft.com::08b04e96-d8ee-4a2d-8976-3c01ce222a57" providerId="AD" clId="Web-{CA6D021D-B8F5-A48D-5A98-157911859C4A}" dt="2022-04-05T11:06:07.540" v="100"/>
          <ac:graphicFrameMkLst>
            <pc:docMk/>
            <pc:sldMk cId="3841140686" sldId="488"/>
            <ac:graphicFrameMk id="7" creationId="{D3520435-3E94-2608-E615-3895DAA41DB4}"/>
          </ac:graphicFrameMkLst>
        </pc:graphicFrameChg>
        <pc:graphicFrameChg chg="add del">
          <ac:chgData name="minisini.laura" userId="S::minisini.laura_gmail.com#ext#@hessoit.onmicrosoft.com::08b04e96-d8ee-4a2d-8976-3c01ce222a57" providerId="AD" clId="Web-{CA6D021D-B8F5-A48D-5A98-157911859C4A}" dt="2022-04-05T11:06:14.712" v="102"/>
          <ac:graphicFrameMkLst>
            <pc:docMk/>
            <pc:sldMk cId="3841140686" sldId="488"/>
            <ac:graphicFrameMk id="8" creationId="{9093410A-B184-D71C-F78B-0DB0EBE8F78B}"/>
          </ac:graphicFrameMkLst>
        </pc:graphicFrameChg>
        <pc:graphicFrameChg chg="add">
          <ac:chgData name="minisini.laura" userId="S::minisini.laura_gmail.com#ext#@hessoit.onmicrosoft.com::08b04e96-d8ee-4a2d-8976-3c01ce222a57" providerId="AD" clId="Web-{CA6D021D-B8F5-A48D-5A98-157911859C4A}" dt="2022-04-05T11:06:22.759" v="105"/>
          <ac:graphicFrameMkLst>
            <pc:docMk/>
            <pc:sldMk cId="3841140686" sldId="488"/>
            <ac:graphicFrameMk id="9" creationId="{523E3227-045D-EB19-0F96-5B06A7703559}"/>
          </ac:graphicFrameMkLst>
        </pc:graphicFrameChg>
        <pc:graphicFrameChg chg="del">
          <ac:chgData name="minisini.laura" userId="S::minisini.laura_gmail.com#ext#@hessoit.onmicrosoft.com::08b04e96-d8ee-4a2d-8976-3c01ce222a57" providerId="AD" clId="Web-{CA6D021D-B8F5-A48D-5A98-157911859C4A}" dt="2022-04-05T11:05:50.883" v="92"/>
          <ac:graphicFrameMkLst>
            <pc:docMk/>
            <pc:sldMk cId="3841140686" sldId="488"/>
            <ac:graphicFrameMk id="35" creationId="{F23E06CA-61F9-5242-8764-D38DB04E9C97}"/>
          </ac:graphicFrameMkLst>
        </pc:graphicFrameChg>
      </pc:sldChg>
      <pc:sldChg chg="addSp delSp modSp">
        <pc:chgData name="minisini.laura" userId="S::minisini.laura_gmail.com#ext#@hessoit.onmicrosoft.com::08b04e96-d8ee-4a2d-8976-3c01ce222a57" providerId="AD" clId="Web-{CA6D021D-B8F5-A48D-5A98-157911859C4A}" dt="2022-04-05T11:04:54.914" v="82"/>
        <pc:sldMkLst>
          <pc:docMk/>
          <pc:sldMk cId="2396376610" sldId="489"/>
        </pc:sldMkLst>
        <pc:graphicFrameChg chg="add del">
          <ac:chgData name="minisini.laura" userId="S::minisini.laura_gmail.com#ext#@hessoit.onmicrosoft.com::08b04e96-d8ee-4a2d-8976-3c01ce222a57" providerId="AD" clId="Web-{CA6D021D-B8F5-A48D-5A98-157911859C4A}" dt="2022-04-05T11:04:46.757" v="79"/>
          <ac:graphicFrameMkLst>
            <pc:docMk/>
            <pc:sldMk cId="2396376610" sldId="489"/>
            <ac:graphicFrameMk id="4" creationId="{2F2A6CEB-2BA4-09C1-C8CC-A14359397FC4}"/>
          </ac:graphicFrameMkLst>
        </pc:graphicFrameChg>
        <pc:graphicFrameChg chg="add del mod">
          <ac:chgData name="minisini.laura" userId="S::minisini.laura_gmail.com#ext#@hessoit.onmicrosoft.com::08b04e96-d8ee-4a2d-8976-3c01ce222a57" providerId="AD" clId="Web-{CA6D021D-B8F5-A48D-5A98-157911859C4A}" dt="2022-04-05T11:04:49.742" v="81"/>
          <ac:graphicFrameMkLst>
            <pc:docMk/>
            <pc:sldMk cId="2396376610" sldId="489"/>
            <ac:graphicFrameMk id="6" creationId="{B6F456EA-7627-A849-F6A3-AE85FBC05983}"/>
          </ac:graphicFrameMkLst>
        </pc:graphicFrameChg>
        <pc:graphicFrameChg chg="del">
          <ac:chgData name="minisini.laura" userId="S::minisini.laura_gmail.com#ext#@hessoit.onmicrosoft.com::08b04e96-d8ee-4a2d-8976-3c01ce222a57" providerId="AD" clId="Web-{CA6D021D-B8F5-A48D-5A98-157911859C4A}" dt="2022-04-05T07:41:24.537" v="66"/>
          <ac:graphicFrameMkLst>
            <pc:docMk/>
            <pc:sldMk cId="2396376610" sldId="489"/>
            <ac:graphicFrameMk id="7" creationId="{9D43C9BC-DB8F-9C4C-91F0-55B33B5EC6C3}"/>
          </ac:graphicFrameMkLst>
        </pc:graphicFrameChg>
        <pc:graphicFrameChg chg="add">
          <ac:chgData name="minisini.laura" userId="S::minisini.laura_gmail.com#ext#@hessoit.onmicrosoft.com::08b04e96-d8ee-4a2d-8976-3c01ce222a57" providerId="AD" clId="Web-{CA6D021D-B8F5-A48D-5A98-157911859C4A}" dt="2022-04-05T11:04:54.914" v="82"/>
          <ac:graphicFrameMkLst>
            <pc:docMk/>
            <pc:sldMk cId="2396376610" sldId="489"/>
            <ac:graphicFrameMk id="8" creationId="{1621E676-EBDC-D0E4-0903-CB1AD878C151}"/>
          </ac:graphicFrameMkLst>
        </pc:graphicFrameChg>
      </pc:sldChg>
      <pc:sldChg chg="addSp delSp">
        <pc:chgData name="minisini.laura" userId="S::minisini.laura_gmail.com#ext#@hessoit.onmicrosoft.com::08b04e96-d8ee-4a2d-8976-3c01ce222a57" providerId="AD" clId="Web-{CA6D021D-B8F5-A48D-5A98-157911859C4A}" dt="2022-04-05T07:40:22.849" v="63"/>
        <pc:sldMkLst>
          <pc:docMk/>
          <pc:sldMk cId="2906029904" sldId="490"/>
        </pc:sldMkLst>
        <pc:graphicFrameChg chg="add">
          <ac:chgData name="minisini.laura" userId="S::minisini.laura_gmail.com#ext#@hessoit.onmicrosoft.com::08b04e96-d8ee-4a2d-8976-3c01ce222a57" providerId="AD" clId="Web-{CA6D021D-B8F5-A48D-5A98-157911859C4A}" dt="2022-04-05T07:40:22.849" v="63"/>
          <ac:graphicFrameMkLst>
            <pc:docMk/>
            <pc:sldMk cId="2906029904" sldId="490"/>
            <ac:graphicFrameMk id="2" creationId="{1FC03A57-D0EB-3735-D148-0D98EFDA702E}"/>
          </ac:graphicFrameMkLst>
        </pc:graphicFrameChg>
        <pc:graphicFrameChg chg="del">
          <ac:chgData name="minisini.laura" userId="S::minisini.laura_gmail.com#ext#@hessoit.onmicrosoft.com::08b04e96-d8ee-4a2d-8976-3c01ce222a57" providerId="AD" clId="Web-{CA6D021D-B8F5-A48D-5A98-157911859C4A}" dt="2022-04-05T07:40:22.380" v="62"/>
          <ac:graphicFrameMkLst>
            <pc:docMk/>
            <pc:sldMk cId="2906029904" sldId="490"/>
            <ac:graphicFrameMk id="12" creationId="{C6C3E5C7-328B-D448-B7A4-876A06932FF9}"/>
          </ac:graphicFrameMkLst>
        </pc:graphicFrameChg>
      </pc:sldChg>
      <pc:sldChg chg="addSp delSp">
        <pc:chgData name="minisini.laura" userId="S::minisini.laura_gmail.com#ext#@hessoit.onmicrosoft.com::08b04e96-d8ee-4a2d-8976-3c01ce222a57" providerId="AD" clId="Web-{CA6D021D-B8F5-A48D-5A98-157911859C4A}" dt="2022-04-05T07:40:17.677" v="61"/>
        <pc:sldMkLst>
          <pc:docMk/>
          <pc:sldMk cId="981627482" sldId="491"/>
        </pc:sldMkLst>
        <pc:graphicFrameChg chg="add">
          <ac:chgData name="minisini.laura" userId="S::minisini.laura_gmail.com#ext#@hessoit.onmicrosoft.com::08b04e96-d8ee-4a2d-8976-3c01ce222a57" providerId="AD" clId="Web-{CA6D021D-B8F5-A48D-5A98-157911859C4A}" dt="2022-04-05T07:40:17.677" v="61"/>
          <ac:graphicFrameMkLst>
            <pc:docMk/>
            <pc:sldMk cId="981627482" sldId="491"/>
            <ac:graphicFrameMk id="2" creationId="{8B850C25-06F0-EBB7-085C-33513D83DDEB}"/>
          </ac:graphicFrameMkLst>
        </pc:graphicFrameChg>
        <pc:graphicFrameChg chg="del">
          <ac:chgData name="minisini.laura" userId="S::minisini.laura_gmail.com#ext#@hessoit.onmicrosoft.com::08b04e96-d8ee-4a2d-8976-3c01ce222a57" providerId="AD" clId="Web-{CA6D021D-B8F5-A48D-5A98-157911859C4A}" dt="2022-04-05T07:40:17.224" v="60"/>
          <ac:graphicFrameMkLst>
            <pc:docMk/>
            <pc:sldMk cId="981627482" sldId="491"/>
            <ac:graphicFrameMk id="25" creationId="{05E886BA-2D15-BB48-BD28-458DEEC56AF5}"/>
          </ac:graphicFrameMkLst>
        </pc:graphicFrameChg>
      </pc:sldChg>
      <pc:sldChg chg="addSp delSp">
        <pc:chgData name="minisini.laura" userId="S::minisini.laura_gmail.com#ext#@hessoit.onmicrosoft.com::08b04e96-d8ee-4a2d-8976-3c01ce222a57" providerId="AD" clId="Web-{CA6D021D-B8F5-A48D-5A98-157911859C4A}" dt="2022-04-05T07:40:13.755" v="59"/>
        <pc:sldMkLst>
          <pc:docMk/>
          <pc:sldMk cId="4031459655" sldId="492"/>
        </pc:sldMkLst>
        <pc:graphicFrameChg chg="add">
          <ac:chgData name="minisini.laura" userId="S::minisini.laura_gmail.com#ext#@hessoit.onmicrosoft.com::08b04e96-d8ee-4a2d-8976-3c01ce222a57" providerId="AD" clId="Web-{CA6D021D-B8F5-A48D-5A98-157911859C4A}" dt="2022-04-05T07:40:13.755" v="59"/>
          <ac:graphicFrameMkLst>
            <pc:docMk/>
            <pc:sldMk cId="4031459655" sldId="492"/>
            <ac:graphicFrameMk id="4" creationId="{1E86AB52-2D39-B1A6-7316-39CEF269B6B3}"/>
          </ac:graphicFrameMkLst>
        </pc:graphicFrameChg>
        <pc:graphicFrameChg chg="del">
          <ac:chgData name="minisini.laura" userId="S::minisini.laura_gmail.com#ext#@hessoit.onmicrosoft.com::08b04e96-d8ee-4a2d-8976-3c01ce222a57" providerId="AD" clId="Web-{CA6D021D-B8F5-A48D-5A98-157911859C4A}" dt="2022-04-05T07:40:12.771" v="58"/>
          <ac:graphicFrameMkLst>
            <pc:docMk/>
            <pc:sldMk cId="4031459655" sldId="492"/>
            <ac:graphicFrameMk id="6" creationId="{CD4142AE-E3B2-CF40-8C9A-209BA486D0DD}"/>
          </ac:graphicFrameMkLst>
        </pc:graphicFrameChg>
      </pc:sldChg>
      <pc:sldChg chg="addSp delSp">
        <pc:chgData name="minisini.laura" userId="S::minisini.laura_gmail.com#ext#@hessoit.onmicrosoft.com::08b04e96-d8ee-4a2d-8976-3c01ce222a57" providerId="AD" clId="Web-{CA6D021D-B8F5-A48D-5A98-157911859C4A}" dt="2022-04-05T07:40:10.161" v="57"/>
        <pc:sldMkLst>
          <pc:docMk/>
          <pc:sldMk cId="1311461248" sldId="493"/>
        </pc:sldMkLst>
        <pc:graphicFrameChg chg="del">
          <ac:chgData name="minisini.laura" userId="S::minisini.laura_gmail.com#ext#@hessoit.onmicrosoft.com::08b04e96-d8ee-4a2d-8976-3c01ce222a57" providerId="AD" clId="Web-{CA6D021D-B8F5-A48D-5A98-157911859C4A}" dt="2022-04-05T07:40:08.927" v="56"/>
          <ac:graphicFrameMkLst>
            <pc:docMk/>
            <pc:sldMk cId="1311461248" sldId="493"/>
            <ac:graphicFrameMk id="4" creationId="{0E771118-AC31-7946-AD41-154C94511A83}"/>
          </ac:graphicFrameMkLst>
        </pc:graphicFrameChg>
        <pc:graphicFrameChg chg="add">
          <ac:chgData name="minisini.laura" userId="S::minisini.laura_gmail.com#ext#@hessoit.onmicrosoft.com::08b04e96-d8ee-4a2d-8976-3c01ce222a57" providerId="AD" clId="Web-{CA6D021D-B8F5-A48D-5A98-157911859C4A}" dt="2022-04-05T07:40:10.161" v="57"/>
          <ac:graphicFrameMkLst>
            <pc:docMk/>
            <pc:sldMk cId="1311461248" sldId="493"/>
            <ac:graphicFrameMk id="6" creationId="{76F4D2BA-E7B3-6381-7FCA-A230EAC6A3A1}"/>
          </ac:graphicFrameMkLst>
        </pc:graphicFrameChg>
      </pc:sldChg>
      <pc:sldChg chg="addSp delSp">
        <pc:chgData name="minisini.laura" userId="S::minisini.laura_gmail.com#ext#@hessoit.onmicrosoft.com::08b04e96-d8ee-4a2d-8976-3c01ce222a57" providerId="AD" clId="Web-{CA6D021D-B8F5-A48D-5A98-157911859C4A}" dt="2022-04-05T07:40:05.755" v="55"/>
        <pc:sldMkLst>
          <pc:docMk/>
          <pc:sldMk cId="1062298466" sldId="494"/>
        </pc:sldMkLst>
        <pc:graphicFrameChg chg="del">
          <ac:chgData name="minisini.laura" userId="S::minisini.laura_gmail.com#ext#@hessoit.onmicrosoft.com::08b04e96-d8ee-4a2d-8976-3c01ce222a57" providerId="AD" clId="Web-{CA6D021D-B8F5-A48D-5A98-157911859C4A}" dt="2022-04-05T07:40:04.708" v="54"/>
          <ac:graphicFrameMkLst>
            <pc:docMk/>
            <pc:sldMk cId="1062298466" sldId="494"/>
            <ac:graphicFrameMk id="4" creationId="{786A1603-48D2-D145-85CB-D3E719373585}"/>
          </ac:graphicFrameMkLst>
        </pc:graphicFrameChg>
        <pc:graphicFrameChg chg="add">
          <ac:chgData name="minisini.laura" userId="S::minisini.laura_gmail.com#ext#@hessoit.onmicrosoft.com::08b04e96-d8ee-4a2d-8976-3c01ce222a57" providerId="AD" clId="Web-{CA6D021D-B8F5-A48D-5A98-157911859C4A}" dt="2022-04-05T07:40:05.755" v="55"/>
          <ac:graphicFrameMkLst>
            <pc:docMk/>
            <pc:sldMk cId="1062298466" sldId="494"/>
            <ac:graphicFrameMk id="6" creationId="{9CBEA3E0-416B-9B3B-5080-07A44381D9E7}"/>
          </ac:graphicFrameMkLst>
        </pc:graphicFrameChg>
      </pc:sldChg>
      <pc:sldChg chg="addSp delSp">
        <pc:chgData name="minisini.laura" userId="S::minisini.laura_gmail.com#ext#@hessoit.onmicrosoft.com::08b04e96-d8ee-4a2d-8976-3c01ce222a57" providerId="AD" clId="Web-{CA6D021D-B8F5-A48D-5A98-157911859C4A}" dt="2022-04-05T07:36:52.487" v="16"/>
        <pc:sldMkLst>
          <pc:docMk/>
          <pc:sldMk cId="2449050583" sldId="495"/>
        </pc:sldMkLst>
        <pc:graphicFrameChg chg="add">
          <ac:chgData name="minisini.laura" userId="S::minisini.laura_gmail.com#ext#@hessoit.onmicrosoft.com::08b04e96-d8ee-4a2d-8976-3c01ce222a57" providerId="AD" clId="Web-{CA6D021D-B8F5-A48D-5A98-157911859C4A}" dt="2022-04-05T07:36:52.487" v="16"/>
          <ac:graphicFrameMkLst>
            <pc:docMk/>
            <pc:sldMk cId="2449050583" sldId="495"/>
            <ac:graphicFrameMk id="3" creationId="{B07E8689-0532-7FDD-2643-340B7109C056}"/>
          </ac:graphicFrameMkLst>
        </pc:graphicFrameChg>
        <pc:graphicFrameChg chg="del">
          <ac:chgData name="minisini.laura" userId="S::minisini.laura_gmail.com#ext#@hessoit.onmicrosoft.com::08b04e96-d8ee-4a2d-8976-3c01ce222a57" providerId="AD" clId="Web-{CA6D021D-B8F5-A48D-5A98-157911859C4A}" dt="2022-04-05T07:36:49.987" v="15"/>
          <ac:graphicFrameMkLst>
            <pc:docMk/>
            <pc:sldMk cId="2449050583" sldId="495"/>
            <ac:graphicFrameMk id="5" creationId="{9536914F-3409-AE42-B290-6ABC3CF8FC86}"/>
          </ac:graphicFrameMkLst>
        </pc:graphicFrameChg>
      </pc:sldChg>
      <pc:sldChg chg="addSp delSp">
        <pc:chgData name="minisini.laura" userId="S::minisini.laura_gmail.com#ext#@hessoit.onmicrosoft.com::08b04e96-d8ee-4a2d-8976-3c01ce222a57" providerId="AD" clId="Web-{CA6D021D-B8F5-A48D-5A98-157911859C4A}" dt="2022-04-05T07:36:47.487" v="14"/>
        <pc:sldMkLst>
          <pc:docMk/>
          <pc:sldMk cId="3461558244" sldId="496"/>
        </pc:sldMkLst>
        <pc:graphicFrameChg chg="del">
          <ac:chgData name="minisini.laura" userId="S::minisini.laura_gmail.com#ext#@hessoit.onmicrosoft.com::08b04e96-d8ee-4a2d-8976-3c01ce222a57" providerId="AD" clId="Web-{CA6D021D-B8F5-A48D-5A98-157911859C4A}" dt="2022-04-05T07:36:46.409" v="13"/>
          <ac:graphicFrameMkLst>
            <pc:docMk/>
            <pc:sldMk cId="3461558244" sldId="496"/>
            <ac:graphicFrameMk id="5" creationId="{24268C60-539A-164E-86CA-EAF5F8281374}"/>
          </ac:graphicFrameMkLst>
        </pc:graphicFrameChg>
        <pc:graphicFrameChg chg="add">
          <ac:chgData name="minisini.laura" userId="S::minisini.laura_gmail.com#ext#@hessoit.onmicrosoft.com::08b04e96-d8ee-4a2d-8976-3c01ce222a57" providerId="AD" clId="Web-{CA6D021D-B8F5-A48D-5A98-157911859C4A}" dt="2022-04-05T07:36:47.487" v="14"/>
          <ac:graphicFrameMkLst>
            <pc:docMk/>
            <pc:sldMk cId="3461558244" sldId="496"/>
            <ac:graphicFrameMk id="7" creationId="{F8D3F3AB-F313-F00D-7847-2AEC455A9F57}"/>
          </ac:graphicFrameMkLst>
        </pc:graphicFrameChg>
      </pc:sldChg>
      <pc:sldChg chg="addSp delSp">
        <pc:chgData name="minisini.laura" userId="S::minisini.laura_gmail.com#ext#@hessoit.onmicrosoft.com::08b04e96-d8ee-4a2d-8976-3c01ce222a57" providerId="AD" clId="Web-{CA6D021D-B8F5-A48D-5A98-157911859C4A}" dt="2022-04-05T11:06:57.712" v="116"/>
        <pc:sldMkLst>
          <pc:docMk/>
          <pc:sldMk cId="2515347011" sldId="498"/>
        </pc:sldMkLst>
        <pc:graphicFrameChg chg="add">
          <ac:chgData name="minisini.laura" userId="S::minisini.laura_gmail.com#ext#@hessoit.onmicrosoft.com::08b04e96-d8ee-4a2d-8976-3c01ce222a57" providerId="AD" clId="Web-{CA6D021D-B8F5-A48D-5A98-157911859C4A}" dt="2022-04-05T11:06:57.712" v="116"/>
          <ac:graphicFrameMkLst>
            <pc:docMk/>
            <pc:sldMk cId="2515347011" sldId="498"/>
            <ac:graphicFrameMk id="3" creationId="{E34A398A-95FA-4588-CF07-31CADB79FF42}"/>
          </ac:graphicFrameMkLst>
        </pc:graphicFrameChg>
        <pc:graphicFrameChg chg="del">
          <ac:chgData name="minisini.laura" userId="S::minisini.laura_gmail.com#ext#@hessoit.onmicrosoft.com::08b04e96-d8ee-4a2d-8976-3c01ce222a57" providerId="AD" clId="Web-{CA6D021D-B8F5-A48D-5A98-157911859C4A}" dt="2022-04-05T11:06:56.275" v="115"/>
          <ac:graphicFrameMkLst>
            <pc:docMk/>
            <pc:sldMk cId="2515347011" sldId="498"/>
            <ac:graphicFrameMk id="8" creationId="{2445FB22-106F-2F4B-918F-049C67EF13E6}"/>
          </ac:graphicFrameMkLst>
        </pc:graphicFrameChg>
      </pc:sldChg>
      <pc:sldChg chg="addSp delSp modSp">
        <pc:chgData name="minisini.laura" userId="S::minisini.laura_gmail.com#ext#@hessoit.onmicrosoft.com::08b04e96-d8ee-4a2d-8976-3c01ce222a57" providerId="AD" clId="Web-{CA6D021D-B8F5-A48D-5A98-157911859C4A}" dt="2022-04-05T11:06:51.228" v="114"/>
        <pc:sldMkLst>
          <pc:docMk/>
          <pc:sldMk cId="2085644886" sldId="499"/>
        </pc:sldMkLst>
        <pc:graphicFrameChg chg="add mod modGraphic">
          <ac:chgData name="minisini.laura" userId="S::minisini.laura_gmail.com#ext#@hessoit.onmicrosoft.com::08b04e96-d8ee-4a2d-8976-3c01ce222a57" providerId="AD" clId="Web-{CA6D021D-B8F5-A48D-5A98-157911859C4A}" dt="2022-04-05T11:06:51.228" v="114"/>
          <ac:graphicFrameMkLst>
            <pc:docMk/>
            <pc:sldMk cId="2085644886" sldId="499"/>
            <ac:graphicFrameMk id="5" creationId="{7BDEEC76-8037-0C1F-62D6-984973EE47B7}"/>
          </ac:graphicFrameMkLst>
        </pc:graphicFrameChg>
        <pc:graphicFrameChg chg="del">
          <ac:chgData name="minisini.laura" userId="S::minisini.laura_gmail.com#ext#@hessoit.onmicrosoft.com::08b04e96-d8ee-4a2d-8976-3c01ce222a57" providerId="AD" clId="Web-{CA6D021D-B8F5-A48D-5A98-157911859C4A}" dt="2022-04-05T11:06:29.212" v="108"/>
          <ac:graphicFrameMkLst>
            <pc:docMk/>
            <pc:sldMk cId="2085644886" sldId="499"/>
            <ac:graphicFrameMk id="6" creationId="{612458FB-E12A-614B-811E-A5ED9E5573D6}"/>
          </ac:graphicFrameMkLst>
        </pc:graphicFrameChg>
      </pc:sldChg>
      <pc:sldChg chg="addSp delSp">
        <pc:chgData name="minisini.laura" userId="S::minisini.laura_gmail.com#ext#@hessoit.onmicrosoft.com::08b04e96-d8ee-4a2d-8976-3c01ce222a57" providerId="AD" clId="Web-{CA6D021D-B8F5-A48D-5A98-157911859C4A}" dt="2022-04-05T07:39:05.801" v="43"/>
        <pc:sldMkLst>
          <pc:docMk/>
          <pc:sldMk cId="4109997941" sldId="500"/>
        </pc:sldMkLst>
        <pc:graphicFrameChg chg="del">
          <ac:chgData name="minisini.laura" userId="S::minisini.laura_gmail.com#ext#@hessoit.onmicrosoft.com::08b04e96-d8ee-4a2d-8976-3c01ce222a57" providerId="AD" clId="Web-{CA6D021D-B8F5-A48D-5A98-157911859C4A}" dt="2022-04-05T07:39:04.973" v="42"/>
          <ac:graphicFrameMkLst>
            <pc:docMk/>
            <pc:sldMk cId="4109997941" sldId="500"/>
            <ac:graphicFrameMk id="4" creationId="{CF35126B-399B-894B-A4B0-405E55D3BC28}"/>
          </ac:graphicFrameMkLst>
        </pc:graphicFrameChg>
        <pc:graphicFrameChg chg="add">
          <ac:chgData name="minisini.laura" userId="S::minisini.laura_gmail.com#ext#@hessoit.onmicrosoft.com::08b04e96-d8ee-4a2d-8976-3c01ce222a57" providerId="AD" clId="Web-{CA6D021D-B8F5-A48D-5A98-157911859C4A}" dt="2022-04-05T07:39:05.801" v="43"/>
          <ac:graphicFrameMkLst>
            <pc:docMk/>
            <pc:sldMk cId="4109997941" sldId="500"/>
            <ac:graphicFrameMk id="6" creationId="{C57E6778-AF83-A46A-7E92-0CD34B54B45C}"/>
          </ac:graphicFrameMkLst>
        </pc:graphicFrameChg>
      </pc:sldChg>
      <pc:sldChg chg="addSp delSp">
        <pc:chgData name="minisini.laura" userId="S::minisini.laura_gmail.com#ext#@hessoit.onmicrosoft.com::08b04e96-d8ee-4a2d-8976-3c01ce222a57" providerId="AD" clId="Web-{CA6D021D-B8F5-A48D-5A98-157911859C4A}" dt="2022-04-05T07:39:00.004" v="39"/>
        <pc:sldMkLst>
          <pc:docMk/>
          <pc:sldMk cId="3683287592" sldId="501"/>
        </pc:sldMkLst>
        <pc:graphicFrameChg chg="add">
          <ac:chgData name="minisini.laura" userId="S::minisini.laura_gmail.com#ext#@hessoit.onmicrosoft.com::08b04e96-d8ee-4a2d-8976-3c01ce222a57" providerId="AD" clId="Web-{CA6D021D-B8F5-A48D-5A98-157911859C4A}" dt="2022-04-05T07:39:00.004" v="39"/>
          <ac:graphicFrameMkLst>
            <pc:docMk/>
            <pc:sldMk cId="3683287592" sldId="501"/>
            <ac:graphicFrameMk id="3" creationId="{2D3EA45E-2C08-E1C9-097B-13D63BFFD3E2}"/>
          </ac:graphicFrameMkLst>
        </pc:graphicFrameChg>
        <pc:graphicFrameChg chg="del">
          <ac:chgData name="minisini.laura" userId="S::minisini.laura_gmail.com#ext#@hessoit.onmicrosoft.com::08b04e96-d8ee-4a2d-8976-3c01ce222a57" providerId="AD" clId="Web-{CA6D021D-B8F5-A48D-5A98-157911859C4A}" dt="2022-04-05T07:38:58.754" v="38"/>
          <ac:graphicFrameMkLst>
            <pc:docMk/>
            <pc:sldMk cId="3683287592" sldId="501"/>
            <ac:graphicFrameMk id="7" creationId="{5900F6E2-BA52-A44E-83EC-25173BED3728}"/>
          </ac:graphicFrameMkLst>
        </pc:graphicFrameChg>
      </pc:sldChg>
      <pc:sldChg chg="addSp delSp modSp">
        <pc:chgData name="minisini.laura" userId="S::minisini.laura_gmail.com#ext#@hessoit.onmicrosoft.com::08b04e96-d8ee-4a2d-8976-3c01ce222a57" providerId="AD" clId="Web-{CA6D021D-B8F5-A48D-5A98-157911859C4A}" dt="2022-04-05T07:39:59.005" v="53"/>
        <pc:sldMkLst>
          <pc:docMk/>
          <pc:sldMk cId="2131524947" sldId="507"/>
        </pc:sldMkLst>
        <pc:graphicFrameChg chg="add mod modGraphic">
          <ac:chgData name="minisini.laura" userId="S::minisini.laura_gmail.com#ext#@hessoit.onmicrosoft.com::08b04e96-d8ee-4a2d-8976-3c01ce222a57" providerId="AD" clId="Web-{CA6D021D-B8F5-A48D-5A98-157911859C4A}" dt="2022-04-05T07:39:59.005" v="53"/>
          <ac:graphicFrameMkLst>
            <pc:docMk/>
            <pc:sldMk cId="2131524947" sldId="507"/>
            <ac:graphicFrameMk id="4" creationId="{5D0181AE-F8E2-9019-6FD1-C606B62699C1}"/>
          </ac:graphicFrameMkLst>
        </pc:graphicFrameChg>
        <pc:graphicFrameChg chg="del">
          <ac:chgData name="minisini.laura" userId="S::minisini.laura_gmail.com#ext#@hessoit.onmicrosoft.com::08b04e96-d8ee-4a2d-8976-3c01ce222a57" providerId="AD" clId="Web-{CA6D021D-B8F5-A48D-5A98-157911859C4A}" dt="2022-04-05T07:39:10.192" v="44"/>
          <ac:graphicFrameMkLst>
            <pc:docMk/>
            <pc:sldMk cId="2131524947" sldId="507"/>
            <ac:graphicFrameMk id="6" creationId="{91CBEA52-2748-E64A-9EB0-8ED79F87B22C}"/>
          </ac:graphicFrameMkLst>
        </pc:graphicFrameChg>
      </pc:sldChg>
      <pc:sldChg chg="addSp delSp">
        <pc:chgData name="minisini.laura" userId="S::minisini.laura_gmail.com#ext#@hessoit.onmicrosoft.com::08b04e96-d8ee-4a2d-8976-3c01ce222a57" providerId="AD" clId="Web-{CA6D021D-B8F5-A48D-5A98-157911859C4A}" dt="2022-04-05T07:39:02.083" v="41"/>
        <pc:sldMkLst>
          <pc:docMk/>
          <pc:sldMk cId="3350713195" sldId="1037"/>
        </pc:sldMkLst>
        <pc:graphicFrameChg chg="del">
          <ac:chgData name="minisini.laura" userId="S::minisini.laura_gmail.com#ext#@hessoit.onmicrosoft.com::08b04e96-d8ee-4a2d-8976-3c01ce222a57" providerId="AD" clId="Web-{CA6D021D-B8F5-A48D-5A98-157911859C4A}" dt="2022-04-05T07:39:01.708" v="40"/>
          <ac:graphicFrameMkLst>
            <pc:docMk/>
            <pc:sldMk cId="3350713195" sldId="1037"/>
            <ac:graphicFrameMk id="4" creationId="{CF35126B-399B-894B-A4B0-405E55D3BC28}"/>
          </ac:graphicFrameMkLst>
        </pc:graphicFrameChg>
        <pc:graphicFrameChg chg="add">
          <ac:chgData name="minisini.laura" userId="S::minisini.laura_gmail.com#ext#@hessoit.onmicrosoft.com::08b04e96-d8ee-4a2d-8976-3c01ce222a57" providerId="AD" clId="Web-{CA6D021D-B8F5-A48D-5A98-157911859C4A}" dt="2022-04-05T07:39:02.083" v="41"/>
          <ac:graphicFrameMkLst>
            <pc:docMk/>
            <pc:sldMk cId="3350713195" sldId="1037"/>
            <ac:graphicFrameMk id="5" creationId="{F76C4D77-197E-BAFA-DA86-408F5354F488}"/>
          </ac:graphicFrameMkLst>
        </pc:graphicFrameChg>
      </pc:sldChg>
      <pc:sldChg chg="addSp delSp">
        <pc:chgData name="minisini.laura" userId="S::minisini.laura_gmail.com#ext#@hessoit.onmicrosoft.com::08b04e96-d8ee-4a2d-8976-3c01ce222a57" providerId="AD" clId="Web-{CA6D021D-B8F5-A48D-5A98-157911859C4A}" dt="2022-04-05T07:38:55.817" v="37"/>
        <pc:sldMkLst>
          <pc:docMk/>
          <pc:sldMk cId="3779039017" sldId="1038"/>
        </pc:sldMkLst>
        <pc:graphicFrameChg chg="del">
          <ac:chgData name="minisini.laura" userId="S::minisini.laura_gmail.com#ext#@hessoit.onmicrosoft.com::08b04e96-d8ee-4a2d-8976-3c01ce222a57" providerId="AD" clId="Web-{CA6D021D-B8F5-A48D-5A98-157911859C4A}" dt="2022-04-05T07:38:55.332" v="36"/>
          <ac:graphicFrameMkLst>
            <pc:docMk/>
            <pc:sldMk cId="3779039017" sldId="1038"/>
            <ac:graphicFrameMk id="4" creationId="{CF35126B-399B-894B-A4B0-405E55D3BC28}"/>
          </ac:graphicFrameMkLst>
        </pc:graphicFrameChg>
        <pc:graphicFrameChg chg="add">
          <ac:chgData name="minisini.laura" userId="S::minisini.laura_gmail.com#ext#@hessoit.onmicrosoft.com::08b04e96-d8ee-4a2d-8976-3c01ce222a57" providerId="AD" clId="Web-{CA6D021D-B8F5-A48D-5A98-157911859C4A}" dt="2022-04-05T07:38:55.817" v="37"/>
          <ac:graphicFrameMkLst>
            <pc:docMk/>
            <pc:sldMk cId="3779039017" sldId="1038"/>
            <ac:graphicFrameMk id="5" creationId="{45A9E085-EE10-CF94-CC83-C91C1F795F88}"/>
          </ac:graphicFrameMkLst>
        </pc:graphicFrameChg>
      </pc:sldChg>
      <pc:sldChg chg="addSp delSp">
        <pc:chgData name="minisini.laura" userId="S::minisini.laura_gmail.com#ext#@hessoit.onmicrosoft.com::08b04e96-d8ee-4a2d-8976-3c01ce222a57" providerId="AD" clId="Web-{CA6D021D-B8F5-A48D-5A98-157911859C4A}" dt="2022-04-05T07:38:49.004" v="35"/>
        <pc:sldMkLst>
          <pc:docMk/>
          <pc:sldMk cId="4059554483" sldId="1039"/>
        </pc:sldMkLst>
        <pc:graphicFrameChg chg="del">
          <ac:chgData name="minisini.laura" userId="S::minisini.laura_gmail.com#ext#@hessoit.onmicrosoft.com::08b04e96-d8ee-4a2d-8976-3c01ce222a57" providerId="AD" clId="Web-{CA6D021D-B8F5-A48D-5A98-157911859C4A}" dt="2022-04-05T07:38:48.379" v="34"/>
          <ac:graphicFrameMkLst>
            <pc:docMk/>
            <pc:sldMk cId="4059554483" sldId="1039"/>
            <ac:graphicFrameMk id="4" creationId="{CF35126B-399B-894B-A4B0-405E55D3BC28}"/>
          </ac:graphicFrameMkLst>
        </pc:graphicFrameChg>
        <pc:graphicFrameChg chg="add">
          <ac:chgData name="minisini.laura" userId="S::minisini.laura_gmail.com#ext#@hessoit.onmicrosoft.com::08b04e96-d8ee-4a2d-8976-3c01ce222a57" providerId="AD" clId="Web-{CA6D021D-B8F5-A48D-5A98-157911859C4A}" dt="2022-04-05T07:38:49.004" v="35"/>
          <ac:graphicFrameMkLst>
            <pc:docMk/>
            <pc:sldMk cId="4059554483" sldId="1039"/>
            <ac:graphicFrameMk id="5" creationId="{78B941B9-B30A-07CB-D964-667F7A71B3DA}"/>
          </ac:graphicFrameMkLst>
        </pc:graphicFrameChg>
      </pc:sldChg>
      <pc:sldChg chg="addSp delSp">
        <pc:chgData name="minisini.laura" userId="S::minisini.laura_gmail.com#ext#@hessoit.onmicrosoft.com::08b04e96-d8ee-4a2d-8976-3c01ce222a57" providerId="AD" clId="Web-{CA6D021D-B8F5-A48D-5A98-157911859C4A}" dt="2022-04-05T07:38:45.692" v="33"/>
        <pc:sldMkLst>
          <pc:docMk/>
          <pc:sldMk cId="2138667354" sldId="1040"/>
        </pc:sldMkLst>
        <pc:graphicFrameChg chg="del">
          <ac:chgData name="minisini.laura" userId="S::minisini.laura_gmail.com#ext#@hessoit.onmicrosoft.com::08b04e96-d8ee-4a2d-8976-3c01ce222a57" providerId="AD" clId="Web-{CA6D021D-B8F5-A48D-5A98-157911859C4A}" dt="2022-04-05T07:38:45.254" v="32"/>
          <ac:graphicFrameMkLst>
            <pc:docMk/>
            <pc:sldMk cId="2138667354" sldId="1040"/>
            <ac:graphicFrameMk id="4" creationId="{CF35126B-399B-894B-A4B0-405E55D3BC28}"/>
          </ac:graphicFrameMkLst>
        </pc:graphicFrameChg>
        <pc:graphicFrameChg chg="add">
          <ac:chgData name="minisini.laura" userId="S::minisini.laura_gmail.com#ext#@hessoit.onmicrosoft.com::08b04e96-d8ee-4a2d-8976-3c01ce222a57" providerId="AD" clId="Web-{CA6D021D-B8F5-A48D-5A98-157911859C4A}" dt="2022-04-05T07:38:45.692" v="33"/>
          <ac:graphicFrameMkLst>
            <pc:docMk/>
            <pc:sldMk cId="2138667354" sldId="1040"/>
            <ac:graphicFrameMk id="5" creationId="{D44F3546-AB5E-0185-ECCC-A2D74436348E}"/>
          </ac:graphicFrameMkLst>
        </pc:graphicFrameChg>
      </pc:sldChg>
      <pc:sldChg chg="addSp delSp modSp">
        <pc:chgData name="minisini.laura" userId="S::minisini.laura_gmail.com#ext#@hessoit.onmicrosoft.com::08b04e96-d8ee-4a2d-8976-3c01ce222a57" providerId="AD" clId="Web-{CA6D021D-B8F5-A48D-5A98-157911859C4A}" dt="2022-04-05T07:38:42.489" v="31"/>
        <pc:sldMkLst>
          <pc:docMk/>
          <pc:sldMk cId="4043473902" sldId="1041"/>
        </pc:sldMkLst>
        <pc:graphicFrameChg chg="del mod modGraphic">
          <ac:chgData name="minisini.laura" userId="S::minisini.laura_gmail.com#ext#@hessoit.onmicrosoft.com::08b04e96-d8ee-4a2d-8976-3c01ce222a57" providerId="AD" clId="Web-{CA6D021D-B8F5-A48D-5A98-157911859C4A}" dt="2022-04-05T07:38:41.707" v="30"/>
          <ac:graphicFrameMkLst>
            <pc:docMk/>
            <pc:sldMk cId="4043473902" sldId="1041"/>
            <ac:graphicFrameMk id="4" creationId="{CF35126B-399B-894B-A4B0-405E55D3BC28}"/>
          </ac:graphicFrameMkLst>
        </pc:graphicFrameChg>
        <pc:graphicFrameChg chg="add">
          <ac:chgData name="minisini.laura" userId="S::minisini.laura_gmail.com#ext#@hessoit.onmicrosoft.com::08b04e96-d8ee-4a2d-8976-3c01ce222a57" providerId="AD" clId="Web-{CA6D021D-B8F5-A48D-5A98-157911859C4A}" dt="2022-04-05T07:38:42.489" v="31"/>
          <ac:graphicFrameMkLst>
            <pc:docMk/>
            <pc:sldMk cId="4043473902" sldId="1041"/>
            <ac:graphicFrameMk id="5" creationId="{D9C79C52-9117-A485-921F-27DEBE83EA2D}"/>
          </ac:graphicFrameMkLst>
        </pc:graphicFrameChg>
      </pc:sldChg>
      <pc:sldChg chg="addSp delSp modSp">
        <pc:chgData name="minisini.laura" userId="S::minisini.laura_gmail.com#ext#@hessoit.onmicrosoft.com::08b04e96-d8ee-4a2d-8976-3c01ce222a57" providerId="AD" clId="Web-{CA6D021D-B8F5-A48D-5A98-157911859C4A}" dt="2022-04-05T07:38:29.848" v="27"/>
        <pc:sldMkLst>
          <pc:docMk/>
          <pc:sldMk cId="3786134179" sldId="1042"/>
        </pc:sldMkLst>
        <pc:spChg chg="add del">
          <ac:chgData name="minisini.laura" userId="S::minisini.laura_gmail.com#ext#@hessoit.onmicrosoft.com::08b04e96-d8ee-4a2d-8976-3c01ce222a57" providerId="AD" clId="Web-{CA6D021D-B8F5-A48D-5A98-157911859C4A}" dt="2022-04-05T07:36:53.956" v="18"/>
          <ac:spMkLst>
            <pc:docMk/>
            <pc:sldMk cId="3786134179" sldId="1042"/>
            <ac:spMk id="14" creationId="{4EEE40AA-E1E4-B149-968F-E3CD12DF2736}"/>
          </ac:spMkLst>
        </pc:spChg>
        <pc:graphicFrameChg chg="del">
          <ac:chgData name="minisini.laura" userId="S::minisini.laura_gmail.com#ext#@hessoit.onmicrosoft.com::08b04e96-d8ee-4a2d-8976-3c01ce222a57" providerId="AD" clId="Web-{CA6D021D-B8F5-A48D-5A98-157911859C4A}" dt="2022-04-05T07:36:59.894" v="19"/>
          <ac:graphicFrameMkLst>
            <pc:docMk/>
            <pc:sldMk cId="3786134179" sldId="1042"/>
            <ac:graphicFrameMk id="4" creationId="{CF35126B-399B-894B-A4B0-405E55D3BC28}"/>
          </ac:graphicFrameMkLst>
        </pc:graphicFrameChg>
        <pc:graphicFrameChg chg="add mod modGraphic">
          <ac:chgData name="minisini.laura" userId="S::minisini.laura_gmail.com#ext#@hessoit.onmicrosoft.com::08b04e96-d8ee-4a2d-8976-3c01ce222a57" providerId="AD" clId="Web-{CA6D021D-B8F5-A48D-5A98-157911859C4A}" dt="2022-04-05T07:38:29.848" v="27"/>
          <ac:graphicFrameMkLst>
            <pc:docMk/>
            <pc:sldMk cId="3786134179" sldId="1042"/>
            <ac:graphicFrameMk id="5" creationId="{07D00939-577A-D290-038B-A6B885783B50}"/>
          </ac:graphicFrameMkLst>
        </pc:graphicFrameChg>
      </pc:sldChg>
      <pc:sldChg chg="addSp delSp">
        <pc:chgData name="minisini.laura" userId="S::minisini.laura_gmail.com#ext#@hessoit.onmicrosoft.com::08b04e96-d8ee-4a2d-8976-3c01ce222a57" providerId="AD" clId="Web-{CA6D021D-B8F5-A48D-5A98-157911859C4A}" dt="2022-04-05T07:36:42.815" v="12"/>
        <pc:sldMkLst>
          <pc:docMk/>
          <pc:sldMk cId="1693745255" sldId="1043"/>
        </pc:sldMkLst>
        <pc:graphicFrameChg chg="del">
          <ac:chgData name="minisini.laura" userId="S::minisini.laura_gmail.com#ext#@hessoit.onmicrosoft.com::08b04e96-d8ee-4a2d-8976-3c01ce222a57" providerId="AD" clId="Web-{CA6D021D-B8F5-A48D-5A98-157911859C4A}" dt="2022-04-05T07:36:41.815" v="11"/>
          <ac:graphicFrameMkLst>
            <pc:docMk/>
            <pc:sldMk cId="1693745255" sldId="1043"/>
            <ac:graphicFrameMk id="5" creationId="{24268C60-539A-164E-86CA-EAF5F8281374}"/>
          </ac:graphicFrameMkLst>
        </pc:graphicFrameChg>
        <pc:graphicFrameChg chg="add">
          <ac:chgData name="minisini.laura" userId="S::minisini.laura_gmail.com#ext#@hessoit.onmicrosoft.com::08b04e96-d8ee-4a2d-8976-3c01ce222a57" providerId="AD" clId="Web-{CA6D021D-B8F5-A48D-5A98-157911859C4A}" dt="2022-04-05T07:36:42.815" v="12"/>
          <ac:graphicFrameMkLst>
            <pc:docMk/>
            <pc:sldMk cId="1693745255" sldId="1043"/>
            <ac:graphicFrameMk id="6" creationId="{4950C6D4-2297-61DE-53E8-9EFA280154DA}"/>
          </ac:graphicFrameMkLst>
        </pc:graphicFrameChg>
      </pc:sldChg>
      <pc:sldChg chg="del">
        <pc:chgData name="minisini.laura" userId="S::minisini.laura_gmail.com#ext#@hessoit.onmicrosoft.com::08b04e96-d8ee-4a2d-8976-3c01ce222a57" providerId="AD" clId="Web-{CA6D021D-B8F5-A48D-5A98-157911859C4A}" dt="2022-04-05T11:08:09.635" v="125"/>
        <pc:sldMkLst>
          <pc:docMk/>
          <pc:sldMk cId="2113083789" sldId="1044"/>
        </pc:sldMkLst>
      </pc:sldChg>
      <pc:sldChg chg="del">
        <pc:chgData name="minisini.laura" userId="S::minisini.laura_gmail.com#ext#@hessoit.onmicrosoft.com::08b04e96-d8ee-4a2d-8976-3c01ce222a57" providerId="AD" clId="Web-{CA6D021D-B8F5-A48D-5A98-157911859C4A}" dt="2022-04-05T11:08:11.744" v="126"/>
        <pc:sldMkLst>
          <pc:docMk/>
          <pc:sldMk cId="1649857806" sldId="1045"/>
        </pc:sldMkLst>
      </pc:sldChg>
      <pc:sldChg chg="addSp delSp modSp del">
        <pc:chgData name="minisini.laura" userId="S::minisini.laura_gmail.com#ext#@hessoit.onmicrosoft.com::08b04e96-d8ee-4a2d-8976-3c01ce222a57" providerId="AD" clId="Web-{CA6D021D-B8F5-A48D-5A98-157911859C4A}" dt="2022-04-05T11:08:20.854" v="128"/>
        <pc:sldMkLst>
          <pc:docMk/>
          <pc:sldMk cId="2559375196" sldId="1046"/>
        </pc:sldMkLst>
        <pc:graphicFrameChg chg="del">
          <ac:chgData name="minisini.laura" userId="S::minisini.laura_gmail.com#ext#@hessoit.onmicrosoft.com::08b04e96-d8ee-4a2d-8976-3c01ce222a57" providerId="AD" clId="Web-{CA6D021D-B8F5-A48D-5A98-157911859C4A}" dt="2022-04-05T07:36:19.237" v="6"/>
          <ac:graphicFrameMkLst>
            <pc:docMk/>
            <pc:sldMk cId="2559375196" sldId="1046"/>
            <ac:graphicFrameMk id="5" creationId="{24268C60-539A-164E-86CA-EAF5F8281374}"/>
          </ac:graphicFrameMkLst>
        </pc:graphicFrameChg>
        <pc:graphicFrameChg chg="add mod modGraphic">
          <ac:chgData name="minisini.laura" userId="S::minisini.laura_gmail.com#ext#@hessoit.onmicrosoft.com::08b04e96-d8ee-4a2d-8976-3c01ce222a57" providerId="AD" clId="Web-{CA6D021D-B8F5-A48D-5A98-157911859C4A}" dt="2022-04-05T07:36:31.128" v="10" actId="1076"/>
          <ac:graphicFrameMkLst>
            <pc:docMk/>
            <pc:sldMk cId="2559375196" sldId="1046"/>
            <ac:graphicFrameMk id="6" creationId="{1F473F4A-A542-6C69-9CF8-8432423076A6}"/>
          </ac:graphicFrameMkLst>
        </pc:graphicFrameChg>
      </pc:sldChg>
      <pc:sldChg chg="addSp delSp del">
        <pc:chgData name="minisini.laura" userId="S::minisini.laura_gmail.com#ext#@hessoit.onmicrosoft.com::08b04e96-d8ee-4a2d-8976-3c01ce222a57" providerId="AD" clId="Web-{CA6D021D-B8F5-A48D-5A98-157911859C4A}" dt="2022-04-05T11:08:14.807" v="127"/>
        <pc:sldMkLst>
          <pc:docMk/>
          <pc:sldMk cId="3207521141" sldId="1048"/>
        </pc:sldMkLst>
        <pc:graphicFrameChg chg="add del">
          <ac:chgData name="minisini.laura" userId="S::minisini.laura_gmail.com#ext#@hessoit.onmicrosoft.com::08b04e96-d8ee-4a2d-8976-3c01ce222a57" providerId="AD" clId="Web-{CA6D021D-B8F5-A48D-5A98-157911859C4A}" dt="2022-04-05T07:35:57.268" v="1"/>
          <ac:graphicFrameMkLst>
            <pc:docMk/>
            <pc:sldMk cId="3207521141" sldId="1048"/>
            <ac:graphicFrameMk id="8" creationId="{D6BD78D2-BD03-5240-C52D-26E4EE9CC614}"/>
          </ac:graphicFrameMkLst>
        </pc:graphicFrameChg>
      </pc:sldChg>
      <pc:sldChg chg="addSp modSp">
        <pc:chgData name="minisini.laura" userId="S::minisini.laura_gmail.com#ext#@hessoit.onmicrosoft.com::08b04e96-d8ee-4a2d-8976-3c01ce222a57" providerId="AD" clId="Web-{CA6D021D-B8F5-A48D-5A98-157911859C4A}" dt="2022-04-05T11:07:35.400" v="122" actId="20577"/>
        <pc:sldMkLst>
          <pc:docMk/>
          <pc:sldMk cId="1434229871" sldId="1049"/>
        </pc:sldMkLst>
        <pc:spChg chg="mod">
          <ac:chgData name="minisini.laura" userId="S::minisini.laura_gmail.com#ext#@hessoit.onmicrosoft.com::08b04e96-d8ee-4a2d-8976-3c01ce222a57" providerId="AD" clId="Web-{CA6D021D-B8F5-A48D-5A98-157911859C4A}" dt="2022-04-05T11:07:35.400" v="122" actId="20577"/>
          <ac:spMkLst>
            <pc:docMk/>
            <pc:sldMk cId="1434229871" sldId="1049"/>
            <ac:spMk id="3" creationId="{4D64BB85-9BC1-44BB-90CF-D28618BEB08C}"/>
          </ac:spMkLst>
        </pc:spChg>
        <pc:graphicFrameChg chg="add">
          <ac:chgData name="minisini.laura" userId="S::minisini.laura_gmail.com#ext#@hessoit.onmicrosoft.com::08b04e96-d8ee-4a2d-8976-3c01ce222a57" providerId="AD" clId="Web-{CA6D021D-B8F5-A48D-5A98-157911859C4A}" dt="2022-04-05T11:07:00.368" v="117"/>
          <ac:graphicFrameMkLst>
            <pc:docMk/>
            <pc:sldMk cId="1434229871" sldId="1049"/>
            <ac:graphicFrameMk id="5" creationId="{8A941F14-9B0A-F466-281A-C431E75FC4E7}"/>
          </ac:graphicFrameMkLst>
        </pc:graphicFrameChg>
      </pc:sldChg>
    </pc:docChg>
  </pc:docChgLst>
  <pc:docChgLst>
    <pc:chgData name="Minisini Laura" userId="S::lauramel.minisini@hes-so.ch::6a343ce9-5bf0-407a-b452-062400bfedb7" providerId="AD" clId="Web-{A88316C5-7927-59F7-7A9A-422BA1C22DF3}"/>
    <pc:docChg chg="addSld delSld modSld">
      <pc:chgData name="Minisini Laura" userId="S::lauramel.minisini@hes-so.ch::6a343ce9-5bf0-407a-b452-062400bfedb7" providerId="AD" clId="Web-{A88316C5-7927-59F7-7A9A-422BA1C22DF3}" dt="2024-03-26T09:22:47.737" v="9"/>
      <pc:docMkLst>
        <pc:docMk/>
      </pc:docMkLst>
      <pc:sldChg chg="addSp delSp modSp">
        <pc:chgData name="Minisini Laura" userId="S::lauramel.minisini@hes-so.ch::6a343ce9-5bf0-407a-b452-062400bfedb7" providerId="AD" clId="Web-{A88316C5-7927-59F7-7A9A-422BA1C22DF3}" dt="2024-03-26T09:22:22.190" v="7"/>
        <pc:sldMkLst>
          <pc:docMk/>
          <pc:sldMk cId="3535103268" sldId="1157"/>
        </pc:sldMkLst>
        <pc:picChg chg="add mod modCrop">
          <ac:chgData name="Minisini Laura" userId="S::lauramel.minisini@hes-so.ch::6a343ce9-5bf0-407a-b452-062400bfedb7" providerId="AD" clId="Web-{A88316C5-7927-59F7-7A9A-422BA1C22DF3}" dt="2024-03-26T09:22:22.190" v="7"/>
          <ac:picMkLst>
            <pc:docMk/>
            <pc:sldMk cId="3535103268" sldId="1157"/>
            <ac:picMk id="3" creationId="{0C00B178-EF3D-AB13-1439-73E50AA61FC9}"/>
          </ac:picMkLst>
        </pc:picChg>
        <pc:picChg chg="del">
          <ac:chgData name="Minisini Laura" userId="S::lauramel.minisini@hes-so.ch::6a343ce9-5bf0-407a-b452-062400bfedb7" providerId="AD" clId="Web-{A88316C5-7927-59F7-7A9A-422BA1C22DF3}" dt="2024-03-26T09:21:37.893" v="0"/>
          <ac:picMkLst>
            <pc:docMk/>
            <pc:sldMk cId="3535103268" sldId="1157"/>
            <ac:picMk id="6" creationId="{1F85B13A-B93C-CDF7-C200-8EEA2CAEAF1B}"/>
          </ac:picMkLst>
        </pc:picChg>
      </pc:sldChg>
      <pc:sldChg chg="del">
        <pc:chgData name="Minisini Laura" userId="S::lauramel.minisini@hes-so.ch::6a343ce9-5bf0-407a-b452-062400bfedb7" providerId="AD" clId="Web-{A88316C5-7927-59F7-7A9A-422BA1C22DF3}" dt="2024-03-26T09:22:47.737" v="9"/>
        <pc:sldMkLst>
          <pc:docMk/>
          <pc:sldMk cId="1828902574" sldId="1191"/>
        </pc:sldMkLst>
      </pc:sldChg>
      <pc:sldChg chg="add">
        <pc:chgData name="Minisini Laura" userId="S::lauramel.minisini@hes-so.ch::6a343ce9-5bf0-407a-b452-062400bfedb7" providerId="AD" clId="Web-{A88316C5-7927-59F7-7A9A-422BA1C22DF3}" dt="2024-03-26T09:22:45.097" v="8"/>
        <pc:sldMkLst>
          <pc:docMk/>
          <pc:sldMk cId="2322489190" sldId="1217"/>
        </pc:sldMkLst>
      </pc:sldChg>
    </pc:docChg>
  </pc:docChgLst>
  <pc:docChgLst>
    <pc:chgData name="Mastelic Joëlle" userId="S::joelle.mastelic@hes-so.ch::9f902778-7045-4f43-81d1-b4c95782cfae" providerId="AD" clId="Web-{4B678541-2244-459C-8F7A-8168A3946AA8}"/>
    <pc:docChg chg="modSld">
      <pc:chgData name="Mastelic Joëlle" userId="S::joelle.mastelic@hes-so.ch::9f902778-7045-4f43-81d1-b4c95782cfae" providerId="AD" clId="Web-{4B678541-2244-459C-8F7A-8168A3946AA8}" dt="2021-12-09T08:28:04.368" v="1"/>
      <pc:docMkLst>
        <pc:docMk/>
      </pc:docMkLst>
      <pc:sldChg chg="mod modShow">
        <pc:chgData name="Mastelic Joëlle" userId="S::joelle.mastelic@hes-so.ch::9f902778-7045-4f43-81d1-b4c95782cfae" providerId="AD" clId="Web-{4B678541-2244-459C-8F7A-8168A3946AA8}" dt="2021-12-09T08:27:57.603" v="0"/>
        <pc:sldMkLst>
          <pc:docMk/>
          <pc:sldMk cId="3176832932" sldId="431"/>
        </pc:sldMkLst>
      </pc:sldChg>
      <pc:sldChg chg="mod modShow">
        <pc:chgData name="Mastelic Joëlle" userId="S::joelle.mastelic@hes-so.ch::9f902778-7045-4f43-81d1-b4c95782cfae" providerId="AD" clId="Web-{4B678541-2244-459C-8F7A-8168A3946AA8}" dt="2021-12-09T08:28:04.368" v="1"/>
        <pc:sldMkLst>
          <pc:docMk/>
          <pc:sldMk cId="2184891102" sldId="438"/>
        </pc:sldMkLst>
      </pc:sldChg>
    </pc:docChg>
  </pc:docChgLst>
  <pc:docChgLst>
    <pc:chgData name="Mastelic Joëlle" userId="S::joelle.mastelic@hes-so.ch::9f902778-7045-4f43-81d1-b4c95782cfae" providerId="AD" clId="Web-{E765F1C4-5B98-451B-8E9B-E49AA707C8F4}"/>
    <pc:docChg chg="addSld modSld">
      <pc:chgData name="Mastelic Joëlle" userId="S::joelle.mastelic@hes-so.ch::9f902778-7045-4f43-81d1-b4c95782cfae" providerId="AD" clId="Web-{E765F1C4-5B98-451B-8E9B-E49AA707C8F4}" dt="2021-11-25T10:55:40.589" v="89"/>
      <pc:docMkLst>
        <pc:docMk/>
      </pc:docMkLst>
      <pc:sldChg chg="addSp">
        <pc:chgData name="Mastelic Joëlle" userId="S::joelle.mastelic@hes-so.ch::9f902778-7045-4f43-81d1-b4c95782cfae" providerId="AD" clId="Web-{E765F1C4-5B98-451B-8E9B-E49AA707C8F4}" dt="2021-11-25T10:55:40.589" v="89"/>
        <pc:sldMkLst>
          <pc:docMk/>
          <pc:sldMk cId="2615485433" sldId="411"/>
        </pc:sldMkLst>
        <pc:spChg chg="add">
          <ac:chgData name="Mastelic Joëlle" userId="S::joelle.mastelic@hes-so.ch::9f902778-7045-4f43-81d1-b4c95782cfae" providerId="AD" clId="Web-{E765F1C4-5B98-451B-8E9B-E49AA707C8F4}" dt="2021-11-25T10:54:55.276" v="87"/>
          <ac:spMkLst>
            <pc:docMk/>
            <pc:sldMk cId="2615485433" sldId="411"/>
            <ac:spMk id="7" creationId="{E8A034FF-A50D-4393-945A-735867BAF795}"/>
          </ac:spMkLst>
        </pc:spChg>
        <pc:spChg chg="add">
          <ac:chgData name="Mastelic Joëlle" userId="S::joelle.mastelic@hes-so.ch::9f902778-7045-4f43-81d1-b4c95782cfae" providerId="AD" clId="Web-{E765F1C4-5B98-451B-8E9B-E49AA707C8F4}" dt="2021-11-25T10:55:36.651" v="88"/>
          <ac:spMkLst>
            <pc:docMk/>
            <pc:sldMk cId="2615485433" sldId="411"/>
            <ac:spMk id="8" creationId="{51F9E65F-CD30-4B98-ABD6-F460D5A27383}"/>
          </ac:spMkLst>
        </pc:spChg>
        <pc:spChg chg="add">
          <ac:chgData name="Mastelic Joëlle" userId="S::joelle.mastelic@hes-so.ch::9f902778-7045-4f43-81d1-b4c95782cfae" providerId="AD" clId="Web-{E765F1C4-5B98-451B-8E9B-E49AA707C8F4}" dt="2021-11-25T10:55:40.589" v="89"/>
          <ac:spMkLst>
            <pc:docMk/>
            <pc:sldMk cId="2615485433" sldId="411"/>
            <ac:spMk id="10" creationId="{687A1D34-E0AB-4B32-802C-97749EECCDEB}"/>
          </ac:spMkLst>
        </pc:spChg>
      </pc:sldChg>
      <pc:sldChg chg="modSp">
        <pc:chgData name="Mastelic Joëlle" userId="S::joelle.mastelic@hes-so.ch::9f902778-7045-4f43-81d1-b4c95782cfae" providerId="AD" clId="Web-{E765F1C4-5B98-451B-8E9B-E49AA707C8F4}" dt="2021-11-25T10:53:39.931" v="86" actId="20577"/>
        <pc:sldMkLst>
          <pc:docMk/>
          <pc:sldMk cId="3988559097" sldId="435"/>
        </pc:sldMkLst>
        <pc:spChg chg="mod">
          <ac:chgData name="Mastelic Joëlle" userId="S::joelle.mastelic@hes-so.ch::9f902778-7045-4f43-81d1-b4c95782cfae" providerId="AD" clId="Web-{E765F1C4-5B98-451B-8E9B-E49AA707C8F4}" dt="2021-11-25T10:53:39.931" v="86" actId="20577"/>
          <ac:spMkLst>
            <pc:docMk/>
            <pc:sldMk cId="3988559097" sldId="435"/>
            <ac:spMk id="6" creationId="{2109B1A0-AE91-024C-B62A-E6FB50039EEC}"/>
          </ac:spMkLst>
        </pc:spChg>
      </pc:sldChg>
      <pc:sldChg chg="addSp delSp modSp">
        <pc:chgData name="Mastelic Joëlle" userId="S::joelle.mastelic@hes-so.ch::9f902778-7045-4f43-81d1-b4c95782cfae" providerId="AD" clId="Web-{E765F1C4-5B98-451B-8E9B-E49AA707C8F4}" dt="2021-11-25T10:47:10.614" v="3" actId="14100"/>
        <pc:sldMkLst>
          <pc:docMk/>
          <pc:sldMk cId="3198462462" sldId="437"/>
        </pc:sldMkLst>
        <pc:picChg chg="del">
          <ac:chgData name="Mastelic Joëlle" userId="S::joelle.mastelic@hes-so.ch::9f902778-7045-4f43-81d1-b4c95782cfae" providerId="AD" clId="Web-{E765F1C4-5B98-451B-8E9B-E49AA707C8F4}" dt="2021-11-25T10:47:02.410" v="0"/>
          <ac:picMkLst>
            <pc:docMk/>
            <pc:sldMk cId="3198462462" sldId="437"/>
            <ac:picMk id="2" creationId="{00D77F21-3B0E-4F9A-AFBC-A17C2F8454BB}"/>
          </ac:picMkLst>
        </pc:picChg>
        <pc:picChg chg="add mod">
          <ac:chgData name="Mastelic Joëlle" userId="S::joelle.mastelic@hes-so.ch::9f902778-7045-4f43-81d1-b4c95782cfae" providerId="AD" clId="Web-{E765F1C4-5B98-451B-8E9B-E49AA707C8F4}" dt="2021-11-25T10:47:10.614" v="3" actId="14100"/>
          <ac:picMkLst>
            <pc:docMk/>
            <pc:sldMk cId="3198462462" sldId="437"/>
            <ac:picMk id="3" creationId="{624DC3FF-46C7-4939-948E-83BB9D09BB87}"/>
          </ac:picMkLst>
        </pc:picChg>
      </pc:sldChg>
      <pc:sldChg chg="addSp delSp modSp">
        <pc:chgData name="Mastelic Joëlle" userId="S::joelle.mastelic@hes-so.ch::9f902778-7045-4f43-81d1-b4c95782cfae" providerId="AD" clId="Web-{E765F1C4-5B98-451B-8E9B-E49AA707C8F4}" dt="2021-11-25T10:53:10.712" v="79" actId="20577"/>
        <pc:sldMkLst>
          <pc:docMk/>
          <pc:sldMk cId="1338653177" sldId="442"/>
        </pc:sldMkLst>
        <pc:spChg chg="mod">
          <ac:chgData name="Mastelic Joëlle" userId="S::joelle.mastelic@hes-so.ch::9f902778-7045-4f43-81d1-b4c95782cfae" providerId="AD" clId="Web-{E765F1C4-5B98-451B-8E9B-E49AA707C8F4}" dt="2021-11-25T10:47:37.786" v="6" actId="20577"/>
          <ac:spMkLst>
            <pc:docMk/>
            <pc:sldMk cId="1338653177" sldId="442"/>
            <ac:spMk id="3" creationId="{761F1E17-601C-412E-B401-9AA0258E5DEB}"/>
          </ac:spMkLst>
        </pc:spChg>
        <pc:spChg chg="mod">
          <ac:chgData name="Mastelic Joëlle" userId="S::joelle.mastelic@hes-so.ch::9f902778-7045-4f43-81d1-b4c95782cfae" providerId="AD" clId="Web-{E765F1C4-5B98-451B-8E9B-E49AA707C8F4}" dt="2021-11-25T10:53:10.712" v="79" actId="20577"/>
          <ac:spMkLst>
            <pc:docMk/>
            <pc:sldMk cId="1338653177" sldId="442"/>
            <ac:spMk id="4" creationId="{94025DDF-F3C1-4D17-A5EA-6B935D16A6F2}"/>
          </ac:spMkLst>
        </pc:spChg>
        <pc:spChg chg="del">
          <ac:chgData name="Mastelic Joëlle" userId="S::joelle.mastelic@hes-so.ch::9f902778-7045-4f43-81d1-b4c95782cfae" providerId="AD" clId="Web-{E765F1C4-5B98-451B-8E9B-E49AA707C8F4}" dt="2021-11-25T10:49:07.787" v="11"/>
          <ac:spMkLst>
            <pc:docMk/>
            <pc:sldMk cId="1338653177" sldId="442"/>
            <ac:spMk id="6" creationId="{E8200BCD-23D5-44E0-9016-19BE30FFC217}"/>
          </ac:spMkLst>
        </pc:spChg>
        <pc:spChg chg="del">
          <ac:chgData name="Mastelic Joëlle" userId="S::joelle.mastelic@hes-so.ch::9f902778-7045-4f43-81d1-b4c95782cfae" providerId="AD" clId="Web-{E765F1C4-5B98-451B-8E9B-E49AA707C8F4}" dt="2021-11-25T10:49:29.928" v="18"/>
          <ac:spMkLst>
            <pc:docMk/>
            <pc:sldMk cId="1338653177" sldId="442"/>
            <ac:spMk id="8" creationId="{F34A4FD2-F12D-493D-AB77-5752F18DACDE}"/>
          </ac:spMkLst>
        </pc:spChg>
        <pc:spChg chg="add mod">
          <ac:chgData name="Mastelic Joëlle" userId="S::joelle.mastelic@hes-so.ch::9f902778-7045-4f43-81d1-b4c95782cfae" providerId="AD" clId="Web-{E765F1C4-5B98-451B-8E9B-E49AA707C8F4}" dt="2021-11-25T10:50:36.616" v="33" actId="1076"/>
          <ac:spMkLst>
            <pc:docMk/>
            <pc:sldMk cId="1338653177" sldId="442"/>
            <ac:spMk id="9" creationId="{5B05ED44-15B8-4D1D-A529-78B0EE9C14D2}"/>
          </ac:spMkLst>
        </pc:spChg>
        <pc:picChg chg="add del mod">
          <ac:chgData name="Mastelic Joëlle" userId="S::joelle.mastelic@hes-so.ch::9f902778-7045-4f43-81d1-b4c95782cfae" providerId="AD" clId="Web-{E765F1C4-5B98-451B-8E9B-E49AA707C8F4}" dt="2021-11-25T10:48:48.146" v="10"/>
          <ac:picMkLst>
            <pc:docMk/>
            <pc:sldMk cId="1338653177" sldId="442"/>
            <ac:picMk id="2" creationId="{15C62620-6FAF-4A66-9A53-CCBBC8CE210E}"/>
          </ac:picMkLst>
        </pc:picChg>
        <pc:picChg chg="del">
          <ac:chgData name="Mastelic Joëlle" userId="S::joelle.mastelic@hes-so.ch::9f902778-7045-4f43-81d1-b4c95782cfae" providerId="AD" clId="Web-{E765F1C4-5B98-451B-8E9B-E49AA707C8F4}" dt="2021-11-25T10:49:07.787" v="11"/>
          <ac:picMkLst>
            <pc:docMk/>
            <pc:sldMk cId="1338653177" sldId="442"/>
            <ac:picMk id="5" creationId="{0F702E0C-DC94-4A07-8CE0-AE8ECB6688E8}"/>
          </ac:picMkLst>
        </pc:picChg>
        <pc:picChg chg="add mod">
          <ac:chgData name="Mastelic Joëlle" userId="S::joelle.mastelic@hes-so.ch::9f902778-7045-4f43-81d1-b4c95782cfae" providerId="AD" clId="Web-{E765F1C4-5B98-451B-8E9B-E49AA707C8F4}" dt="2021-11-25T10:49:51.631" v="24" actId="14100"/>
          <ac:picMkLst>
            <pc:docMk/>
            <pc:sldMk cId="1338653177" sldId="442"/>
            <ac:picMk id="7" creationId="{3DAF14E7-40F1-45CB-91E0-3A4165FF955B}"/>
          </ac:picMkLst>
        </pc:picChg>
      </pc:sldChg>
      <pc:sldChg chg="add replId">
        <pc:chgData name="Mastelic Joëlle" userId="S::joelle.mastelic@hes-so.ch::9f902778-7045-4f43-81d1-b4c95782cfae" providerId="AD" clId="Web-{E765F1C4-5B98-451B-8E9B-E49AA707C8F4}" dt="2021-11-25T10:47:29.364" v="4"/>
        <pc:sldMkLst>
          <pc:docMk/>
          <pc:sldMk cId="3412247701" sldId="444"/>
        </pc:sldMkLst>
      </pc:sldChg>
    </pc:docChg>
  </pc:docChgLst>
  <pc:docChgLst>
    <pc:chgData name="Minisini Laura Melissa Silene Miriam" userId="S::lauramel.minisini@hes-so.ch::6a343ce9-5bf0-407a-b452-062400bfedb7" providerId="AD" clId="Web-{6CC98631-15F8-42F8-8B58-2F000D6BBB00}"/>
    <pc:docChg chg="modSld">
      <pc:chgData name="Minisini Laura Melissa Silene Miriam" userId="S::lauramel.minisini@hes-so.ch::6a343ce9-5bf0-407a-b452-062400bfedb7" providerId="AD" clId="Web-{6CC98631-15F8-42F8-8B58-2F000D6BBB00}" dt="2022-03-30T12:15:23.492" v="6" actId="14100"/>
      <pc:docMkLst>
        <pc:docMk/>
      </pc:docMkLst>
      <pc:sldChg chg="modSp">
        <pc:chgData name="Minisini Laura Melissa Silene Miriam" userId="S::lauramel.minisini@hes-so.ch::6a343ce9-5bf0-407a-b452-062400bfedb7" providerId="AD" clId="Web-{6CC98631-15F8-42F8-8B58-2F000D6BBB00}" dt="2022-03-30T12:15:23.492" v="6" actId="14100"/>
        <pc:sldMkLst>
          <pc:docMk/>
          <pc:sldMk cId="3841140686" sldId="488"/>
        </pc:sldMkLst>
        <pc:spChg chg="mod">
          <ac:chgData name="Minisini Laura Melissa Silene Miriam" userId="S::lauramel.minisini@hes-so.ch::6a343ce9-5bf0-407a-b452-062400bfedb7" providerId="AD" clId="Web-{6CC98631-15F8-42F8-8B58-2F000D6BBB00}" dt="2022-03-30T12:15:19.226" v="1" actId="14100"/>
          <ac:spMkLst>
            <pc:docMk/>
            <pc:sldMk cId="3841140686" sldId="488"/>
            <ac:spMk id="5" creationId="{EDEE8632-1DA1-046C-7CE0-D930E98AF3BD}"/>
          </ac:spMkLst>
        </pc:spChg>
        <pc:spChg chg="mod">
          <ac:chgData name="Minisini Laura Melissa Silene Miriam" userId="S::lauramel.minisini@hes-so.ch::6a343ce9-5bf0-407a-b452-062400bfedb7" providerId="AD" clId="Web-{6CC98631-15F8-42F8-8B58-2F000D6BBB00}" dt="2022-03-30T12:15:23.492" v="6" actId="14100"/>
          <ac:spMkLst>
            <pc:docMk/>
            <pc:sldMk cId="3841140686" sldId="488"/>
            <ac:spMk id="209" creationId="{12FA62CF-3C8D-3969-D8D3-2E54AAD2AFF8}"/>
          </ac:spMkLst>
        </pc:spChg>
        <pc:spChg chg="mod">
          <ac:chgData name="Minisini Laura Melissa Silene Miriam" userId="S::lauramel.minisini@hes-so.ch::6a343ce9-5bf0-407a-b452-062400bfedb7" providerId="AD" clId="Web-{6CC98631-15F8-42F8-8B58-2F000D6BBB00}" dt="2022-03-30T12:15:19.258" v="2" actId="14100"/>
          <ac:spMkLst>
            <pc:docMk/>
            <pc:sldMk cId="3841140686" sldId="488"/>
            <ac:spMk id="214" creationId="{4E0B2A1B-DAEB-B04C-5F3C-5A200CE74543}"/>
          </ac:spMkLst>
        </pc:spChg>
        <pc:spChg chg="mod">
          <ac:chgData name="Minisini Laura Melissa Silene Miriam" userId="S::lauramel.minisini@hes-so.ch::6a343ce9-5bf0-407a-b452-062400bfedb7" providerId="AD" clId="Web-{6CC98631-15F8-42F8-8B58-2F000D6BBB00}" dt="2022-03-30T12:15:19.289" v="3" actId="14100"/>
          <ac:spMkLst>
            <pc:docMk/>
            <pc:sldMk cId="3841140686" sldId="488"/>
            <ac:spMk id="262" creationId="{4A43DE33-2459-609E-9318-5C16EFEFECAF}"/>
          </ac:spMkLst>
        </pc:spChg>
        <pc:spChg chg="mod">
          <ac:chgData name="Minisini Laura Melissa Silene Miriam" userId="S::lauramel.minisini@hes-so.ch::6a343ce9-5bf0-407a-b452-062400bfedb7" providerId="AD" clId="Web-{6CC98631-15F8-42F8-8B58-2F000D6BBB00}" dt="2022-03-30T12:15:19.304" v="4" actId="14100"/>
          <ac:spMkLst>
            <pc:docMk/>
            <pc:sldMk cId="3841140686" sldId="488"/>
            <ac:spMk id="263" creationId="{DAFA8122-6CDA-CC9C-C2F7-0C1C8EF981B3}"/>
          </ac:spMkLst>
        </pc:spChg>
        <pc:spChg chg="mod">
          <ac:chgData name="Minisini Laura Melissa Silene Miriam" userId="S::lauramel.minisini@hes-so.ch::6a343ce9-5bf0-407a-b452-062400bfedb7" providerId="AD" clId="Web-{6CC98631-15F8-42F8-8B58-2F000D6BBB00}" dt="2022-03-30T12:15:19.336" v="5" actId="14100"/>
          <ac:spMkLst>
            <pc:docMk/>
            <pc:sldMk cId="3841140686" sldId="488"/>
            <ac:spMk id="270" creationId="{7CE1A795-312D-F080-6719-446B8CBF6920}"/>
          </ac:spMkLst>
        </pc:spChg>
      </pc:sldChg>
    </pc:docChg>
  </pc:docChgLst>
  <pc:docChgLst>
    <pc:chgData name="Kuonen Colm" userId="S::colm.kuonen@hes-so.ch::2076f80c-7b3f-463f-bccd-c5d8f8b26a59" providerId="AD" clId="Web-{081FDFEA-0507-4526-9E92-ED5D3DF63DE2}"/>
    <pc:docChg chg="modSld">
      <pc:chgData name="Kuonen Colm" userId="S::colm.kuonen@hes-so.ch::2076f80c-7b3f-463f-bccd-c5d8f8b26a59" providerId="AD" clId="Web-{081FDFEA-0507-4526-9E92-ED5D3DF63DE2}" dt="2022-03-29T07:24:45.476" v="6" actId="14100"/>
      <pc:docMkLst>
        <pc:docMk/>
      </pc:docMkLst>
      <pc:sldChg chg="modSp">
        <pc:chgData name="Kuonen Colm" userId="S::colm.kuonen@hes-so.ch::2076f80c-7b3f-463f-bccd-c5d8f8b26a59" providerId="AD" clId="Web-{081FDFEA-0507-4526-9E92-ED5D3DF63DE2}" dt="2022-03-29T07:14:10.795" v="3" actId="14100"/>
        <pc:sldMkLst>
          <pc:docMk/>
          <pc:sldMk cId="2890501694" sldId="459"/>
        </pc:sldMkLst>
        <pc:spChg chg="mod">
          <ac:chgData name="Kuonen Colm" userId="S::colm.kuonen@hes-so.ch::2076f80c-7b3f-463f-bccd-c5d8f8b26a59" providerId="AD" clId="Web-{081FDFEA-0507-4526-9E92-ED5D3DF63DE2}" dt="2022-03-29T07:14:10.795" v="3" actId="14100"/>
          <ac:spMkLst>
            <pc:docMk/>
            <pc:sldMk cId="2890501694" sldId="459"/>
            <ac:spMk id="3" creationId="{E9EB53AD-8182-4735-87DD-B69538F2E7FD}"/>
          </ac:spMkLst>
        </pc:spChg>
      </pc:sldChg>
      <pc:sldChg chg="modSp">
        <pc:chgData name="Kuonen Colm" userId="S::colm.kuonen@hes-so.ch::2076f80c-7b3f-463f-bccd-c5d8f8b26a59" providerId="AD" clId="Web-{081FDFEA-0507-4526-9E92-ED5D3DF63DE2}" dt="2022-03-29T07:23:43.241" v="4" actId="14100"/>
        <pc:sldMkLst>
          <pc:docMk/>
          <pc:sldMk cId="2183620615" sldId="463"/>
        </pc:sldMkLst>
        <pc:spChg chg="mod">
          <ac:chgData name="Kuonen Colm" userId="S::colm.kuonen@hes-so.ch::2076f80c-7b3f-463f-bccd-c5d8f8b26a59" providerId="AD" clId="Web-{081FDFEA-0507-4526-9E92-ED5D3DF63DE2}" dt="2022-03-29T07:23:43.241" v="4" actId="14100"/>
          <ac:spMkLst>
            <pc:docMk/>
            <pc:sldMk cId="2183620615" sldId="463"/>
            <ac:spMk id="3" creationId="{E9EB53AD-8182-4735-87DD-B69538F2E7FD}"/>
          </ac:spMkLst>
        </pc:spChg>
      </pc:sldChg>
      <pc:sldChg chg="modSp">
        <pc:chgData name="Kuonen Colm" userId="S::colm.kuonen@hes-so.ch::2076f80c-7b3f-463f-bccd-c5d8f8b26a59" providerId="AD" clId="Web-{081FDFEA-0507-4526-9E92-ED5D3DF63DE2}" dt="2022-03-29T07:24:45.476" v="6" actId="14100"/>
        <pc:sldMkLst>
          <pc:docMk/>
          <pc:sldMk cId="640857005" sldId="475"/>
        </pc:sldMkLst>
        <pc:spChg chg="mod">
          <ac:chgData name="Kuonen Colm" userId="S::colm.kuonen@hes-so.ch::2076f80c-7b3f-463f-bccd-c5d8f8b26a59" providerId="AD" clId="Web-{081FDFEA-0507-4526-9E92-ED5D3DF63DE2}" dt="2022-03-29T07:24:41.320" v="5" actId="14100"/>
          <ac:spMkLst>
            <pc:docMk/>
            <pc:sldMk cId="640857005" sldId="475"/>
            <ac:spMk id="3" creationId="{88A11AFB-997D-41B1-A23B-3ADD372E68E8}"/>
          </ac:spMkLst>
        </pc:spChg>
        <pc:spChg chg="mod">
          <ac:chgData name="Kuonen Colm" userId="S::colm.kuonen@hes-so.ch::2076f80c-7b3f-463f-bccd-c5d8f8b26a59" providerId="AD" clId="Web-{081FDFEA-0507-4526-9E92-ED5D3DF63DE2}" dt="2022-03-29T07:24:45.476" v="6" actId="14100"/>
          <ac:spMkLst>
            <pc:docMk/>
            <pc:sldMk cId="640857005" sldId="475"/>
            <ac:spMk id="4" creationId="{3E5DEA09-D0BB-439E-8C12-533FA2D001A2}"/>
          </ac:spMkLst>
        </pc:spChg>
      </pc:sldChg>
    </pc:docChg>
  </pc:docChgLst>
  <pc:docChgLst>
    <pc:chgData name="Minisini Laura" userId="S::lauramel.minisini@hes-so.ch::6a343ce9-5bf0-407a-b452-062400bfedb7" providerId="AD" clId="Web-{ED27AE45-B519-3D2C-22EE-55E8C84A4F94}"/>
    <pc:docChg chg="addSld delSld modSld sldOrd">
      <pc:chgData name="Minisini Laura" userId="S::lauramel.minisini@hes-so.ch::6a343ce9-5bf0-407a-b452-062400bfedb7" providerId="AD" clId="Web-{ED27AE45-B519-3D2C-22EE-55E8C84A4F94}" dt="2024-03-08T08:47:04.476" v="88"/>
      <pc:docMkLst>
        <pc:docMk/>
      </pc:docMkLst>
      <pc:sldChg chg="ord">
        <pc:chgData name="Minisini Laura" userId="S::lauramel.minisini@hes-so.ch::6a343ce9-5bf0-407a-b452-062400bfedb7" providerId="AD" clId="Web-{ED27AE45-B519-3D2C-22EE-55E8C84A4F94}" dt="2024-03-08T08:39:53.189" v="0"/>
        <pc:sldMkLst>
          <pc:docMk/>
          <pc:sldMk cId="1640234402" sldId="1092"/>
        </pc:sldMkLst>
      </pc:sldChg>
      <pc:sldChg chg="ord">
        <pc:chgData name="Minisini Laura" userId="S::lauramel.minisini@hes-so.ch::6a343ce9-5bf0-407a-b452-062400bfedb7" providerId="AD" clId="Web-{ED27AE45-B519-3D2C-22EE-55E8C84A4F94}" dt="2024-03-08T08:40:26.689" v="1"/>
        <pc:sldMkLst>
          <pc:docMk/>
          <pc:sldMk cId="1296458946" sldId="1094"/>
        </pc:sldMkLst>
      </pc:sldChg>
      <pc:sldChg chg="modSp">
        <pc:chgData name="Minisini Laura" userId="S::lauramel.minisini@hes-so.ch::6a343ce9-5bf0-407a-b452-062400bfedb7" providerId="AD" clId="Web-{ED27AE45-B519-3D2C-22EE-55E8C84A4F94}" dt="2024-03-08T08:42:20.004" v="29" actId="20577"/>
        <pc:sldMkLst>
          <pc:docMk/>
          <pc:sldMk cId="1069961903" sldId="1164"/>
        </pc:sldMkLst>
        <pc:spChg chg="mod">
          <ac:chgData name="Minisini Laura" userId="S::lauramel.minisini@hes-so.ch::6a343ce9-5bf0-407a-b452-062400bfedb7" providerId="AD" clId="Web-{ED27AE45-B519-3D2C-22EE-55E8C84A4F94}" dt="2024-03-08T08:42:20.004" v="29" actId="20577"/>
          <ac:spMkLst>
            <pc:docMk/>
            <pc:sldMk cId="1069961903" sldId="1164"/>
            <ac:spMk id="35" creationId="{DDED3150-282B-9FF4-07EC-B840103B7E43}"/>
          </ac:spMkLst>
        </pc:spChg>
      </pc:sldChg>
      <pc:sldChg chg="modSp del">
        <pc:chgData name="Minisini Laura" userId="S::lauramel.minisini@hes-so.ch::6a343ce9-5bf0-407a-b452-062400bfedb7" providerId="AD" clId="Web-{ED27AE45-B519-3D2C-22EE-55E8C84A4F94}" dt="2024-03-08T08:47:04.476" v="88"/>
        <pc:sldMkLst>
          <pc:docMk/>
          <pc:sldMk cId="2452554341" sldId="1180"/>
        </pc:sldMkLst>
        <pc:spChg chg="mod">
          <ac:chgData name="Minisini Laura" userId="S::lauramel.minisini@hes-so.ch::6a343ce9-5bf0-407a-b452-062400bfedb7" providerId="AD" clId="Web-{ED27AE45-B519-3D2C-22EE-55E8C84A4F94}" dt="2024-03-08T08:46:54.148" v="85" actId="20577"/>
          <ac:spMkLst>
            <pc:docMk/>
            <pc:sldMk cId="2452554341" sldId="1180"/>
            <ac:spMk id="8" creationId="{F325E3E0-4399-4D37-AFC6-D323AB20C291}"/>
          </ac:spMkLst>
        </pc:spChg>
      </pc:sldChg>
      <pc:sldChg chg="addSp delSp modSp add">
        <pc:chgData name="Minisini Laura" userId="S::lauramel.minisini@hes-so.ch::6a343ce9-5bf0-407a-b452-062400bfedb7" providerId="AD" clId="Web-{ED27AE45-B519-3D2C-22EE-55E8C84A4F94}" dt="2024-03-08T08:47:01.586" v="87"/>
        <pc:sldMkLst>
          <pc:docMk/>
          <pc:sldMk cId="4225002765" sldId="1216"/>
        </pc:sldMkLst>
        <pc:spChg chg="mod">
          <ac:chgData name="Minisini Laura" userId="S::lauramel.minisini@hes-so.ch::6a343ce9-5bf0-407a-b452-062400bfedb7" providerId="AD" clId="Web-{ED27AE45-B519-3D2C-22EE-55E8C84A4F94}" dt="2024-03-08T08:45:55.178" v="62" actId="1076"/>
          <ac:spMkLst>
            <pc:docMk/>
            <pc:sldMk cId="4225002765" sldId="1216"/>
            <ac:spMk id="4" creationId="{5528513C-0057-7D77-AEC4-63BDD369B3BE}"/>
          </ac:spMkLst>
        </pc:spChg>
        <pc:spChg chg="mod">
          <ac:chgData name="Minisini Laura" userId="S::lauramel.minisini@hes-so.ch::6a343ce9-5bf0-407a-b452-062400bfedb7" providerId="AD" clId="Web-{ED27AE45-B519-3D2C-22EE-55E8C84A4F94}" dt="2024-03-08T08:45:57.272" v="63" actId="1076"/>
          <ac:spMkLst>
            <pc:docMk/>
            <pc:sldMk cId="4225002765" sldId="1216"/>
            <ac:spMk id="5" creationId="{9B07E392-F3DD-9F72-11FC-464A6F60693B}"/>
          </ac:spMkLst>
        </pc:spChg>
        <pc:spChg chg="add">
          <ac:chgData name="Minisini Laura" userId="S::lauramel.minisini@hes-so.ch::6a343ce9-5bf0-407a-b452-062400bfedb7" providerId="AD" clId="Web-{ED27AE45-B519-3D2C-22EE-55E8C84A4F94}" dt="2024-03-08T08:47:01.586" v="87"/>
          <ac:spMkLst>
            <pc:docMk/>
            <pc:sldMk cId="4225002765" sldId="1216"/>
            <ac:spMk id="7" creationId="{49D53A2C-1820-443D-9FBA-2CAF8225EC56}"/>
          </ac:spMkLst>
        </pc:spChg>
        <pc:spChg chg="del">
          <ac:chgData name="Minisini Laura" userId="S::lauramel.minisini@hes-so.ch::6a343ce9-5bf0-407a-b452-062400bfedb7" providerId="AD" clId="Web-{ED27AE45-B519-3D2C-22EE-55E8C84A4F94}" dt="2024-03-08T08:47:00.929" v="86"/>
          <ac:spMkLst>
            <pc:docMk/>
            <pc:sldMk cId="4225002765" sldId="1216"/>
            <ac:spMk id="8" creationId="{F325E3E0-4399-4D37-AFC6-D323AB20C291}"/>
          </ac:spMkLst>
        </pc:spChg>
        <pc:spChg chg="mod">
          <ac:chgData name="Minisini Laura" userId="S::lauramel.minisini@hes-so.ch::6a343ce9-5bf0-407a-b452-062400bfedb7" providerId="AD" clId="Web-{ED27AE45-B519-3D2C-22EE-55E8C84A4F94}" dt="2024-03-08T08:46:04.757" v="67" actId="20577"/>
          <ac:spMkLst>
            <pc:docMk/>
            <pc:sldMk cId="4225002765" sldId="1216"/>
            <ac:spMk id="10" creationId="{4ADEF71A-6668-4A75-A8D6-F06D6744F026}"/>
          </ac:spMkLst>
        </pc:spChg>
        <pc:spChg chg="mod">
          <ac:chgData name="Minisini Laura" userId="S::lauramel.minisini@hes-so.ch::6a343ce9-5bf0-407a-b452-062400bfedb7" providerId="AD" clId="Web-{ED27AE45-B519-3D2C-22EE-55E8C84A4F94}" dt="2024-03-08T08:45:47.256" v="57" actId="20577"/>
          <ac:spMkLst>
            <pc:docMk/>
            <pc:sldMk cId="4225002765" sldId="1216"/>
            <ac:spMk id="12" creationId="{7E5E532F-3D58-4EBA-8F22-1D26D5EB4B2C}"/>
          </ac:spMkLst>
        </pc:spChg>
        <pc:spChg chg="mod">
          <ac:chgData name="Minisini Laura" userId="S::lauramel.minisini@hes-so.ch::6a343ce9-5bf0-407a-b452-062400bfedb7" providerId="AD" clId="Web-{ED27AE45-B519-3D2C-22EE-55E8C84A4F94}" dt="2024-03-08T08:46:12.194" v="73" actId="20577"/>
          <ac:spMkLst>
            <pc:docMk/>
            <pc:sldMk cId="4225002765" sldId="1216"/>
            <ac:spMk id="13" creationId="{B6C4F148-D743-4619-9D5F-BC2D71C4DED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a:defRPr sz="1200"/>
            </a:lvl1pPr>
          </a:lstStyle>
          <a:p>
            <a:endParaRPr lang="en-US" altLang="x-none"/>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a:defRPr sz="1200"/>
            </a:lvl1pPr>
          </a:lstStyle>
          <a:p>
            <a:fld id="{95C4DE98-8EDA-A841-B9A6-06EFCCAA01C1}" type="datetimeFigureOut">
              <a:rPr lang="en-US" altLang="x-none"/>
              <a:pPr/>
              <a:t>3/26/2024</a:t>
            </a:fld>
            <a:endParaRPr lang="en-US" altLang="x-none"/>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a:defRPr sz="1200"/>
            </a:lvl1pPr>
          </a:lstStyle>
          <a:p>
            <a:endParaRPr lang="en-US" altLang="x-non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a:defRPr sz="1200"/>
            </a:lvl1pPr>
          </a:lstStyle>
          <a:p>
            <a:fld id="{13A37EE4-913C-7B46-861C-DB0D9484C441}" type="slidenum">
              <a:rPr lang="en-US" altLang="x-none"/>
              <a:pPr/>
              <a:t>‹N°›</a:t>
            </a:fld>
            <a:endParaRPr lang="en-US" altLang="x-non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Rectangle 1"/>
          <p:cNvSpPr>
            <a:spLocks noGrp="1" noRot="1" noChangeAspect="1"/>
          </p:cNvSpPr>
          <p:nvPr>
            <p:ph type="sldImg"/>
          </p:nvPr>
        </p:nvSpPr>
        <p:spPr bwMode="auto">
          <a:xfrm>
            <a:off x="1143000" y="685800"/>
            <a:ext cx="4572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sp>
      <p:sp>
        <p:nvSpPr>
          <p:cNvPr id="4098" name="Rectangle 2"/>
          <p:cNvSpPr>
            <a:spLocks noGrp="1"/>
          </p:cNvSpPr>
          <p:nvPr>
            <p:ph type="body" sz="quarter" idx="1"/>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x-none" altLang="x-none" noProof="0">
                <a:sym typeface="Helvetica Neue" charset="0"/>
              </a:rPr>
              <a:t>Click to edit Master text styles</a:t>
            </a:r>
          </a:p>
          <a:p>
            <a:pPr lvl="1"/>
            <a:r>
              <a:rPr lang="x-none" altLang="x-none" noProof="0">
                <a:sym typeface="Helvetica Neue" charset="0"/>
              </a:rPr>
              <a:t>Second level</a:t>
            </a:r>
          </a:p>
          <a:p>
            <a:pPr lvl="2"/>
            <a:r>
              <a:rPr lang="x-none" altLang="x-none" noProof="0">
                <a:sym typeface="Helvetica Neue" charset="0"/>
              </a:rPr>
              <a:t>Third level</a:t>
            </a:r>
          </a:p>
          <a:p>
            <a:pPr lvl="3"/>
            <a:r>
              <a:rPr lang="x-none" altLang="x-none" noProof="0">
                <a:sym typeface="Helvetica Neue" charset="0"/>
              </a:rPr>
              <a:t>Fourth level</a:t>
            </a:r>
          </a:p>
          <a:p>
            <a:pPr lvl="4"/>
            <a:r>
              <a:rPr lang="x-none" altLang="x-none" noProof="0">
                <a:sym typeface="Helvetica Neue"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1pPr>
    <a:lvl2pPr indent="2286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2pPr>
    <a:lvl3pPr indent="4572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3pPr>
    <a:lvl4pPr indent="6858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4pPr>
    <a:lvl5pPr indent="914400" algn="l" defTabSz="457200" rtl="0" eaLnBrk="0" fontAlgn="base" hangingPunct="0">
      <a:lnSpc>
        <a:spcPct val="117000"/>
      </a:lnSpc>
      <a:spcBef>
        <a:spcPct val="0"/>
      </a:spcBef>
      <a:spcAft>
        <a:spcPct val="0"/>
      </a:spcAft>
      <a:defRPr sz="2200" kern="1200">
        <a:solidFill>
          <a:srgbClr val="000000"/>
        </a:solidFill>
        <a:latin typeface="Helvetica Neue" charset="0"/>
        <a:ea typeface="Helvetica Neue" charset="0"/>
        <a:cs typeface="Helvetica Neue" charset="0"/>
        <a:sym typeface="Helvetica Neue"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3cjv.desaussure@eqlosion.ch"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en-US">
                <a:latin typeface="Helvetica Neue"/>
              </a:rPr>
              <a:t>https://energylivinglab.com/innovation-teams-2023/</a:t>
            </a:r>
            <a:endParaRPr lang="fr-FR">
              <a:latin typeface="Helvetica Neue"/>
            </a:endParaRPr>
          </a:p>
        </p:txBody>
      </p:sp>
    </p:spTree>
    <p:extLst>
      <p:ext uri="{BB962C8B-B14F-4D97-AF65-F5344CB8AC3E}">
        <p14:creationId xmlns:p14="http://schemas.microsoft.com/office/powerpoint/2010/main" val="52465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fr-CH" err="1"/>
              <a:t>Take</a:t>
            </a:r>
            <a:r>
              <a:rPr lang="fr-CH"/>
              <a:t> </a:t>
            </a:r>
            <a:r>
              <a:rPr lang="fr-CH" err="1"/>
              <a:t>our</a:t>
            </a:r>
            <a:r>
              <a:rPr lang="fr-CH"/>
              <a:t> in 2023</a:t>
            </a:r>
          </a:p>
          <a:p>
            <a:r>
              <a:rPr lang="fr-CH"/>
              <a:t> Nomination for </a:t>
            </a:r>
            <a:endParaRPr lang="fr-CH">
              <a:cs typeface="Calibri"/>
            </a:endParaRPr>
          </a:p>
          <a:p>
            <a:r>
              <a:rPr lang="fr-CH"/>
              <a:t>* George Saad in Sion, business startup </a:t>
            </a:r>
            <a:r>
              <a:rPr lang="fr-CH" err="1"/>
              <a:t>sector</a:t>
            </a:r>
            <a:endParaRPr lang="en-US" err="1"/>
          </a:p>
          <a:p>
            <a:r>
              <a:rPr lang="en-US"/>
              <a:t>* Jean-Valentin de Saussure </a:t>
            </a:r>
            <a:r>
              <a:rPr lang="en-US">
                <a:hlinkClick r:id="rId3"/>
              </a:rPr>
              <a:t>&lt;jv.desaussure@eqlosion.ch</a:t>
            </a:r>
            <a:r>
              <a:rPr lang="en-US"/>
              <a:t>&gt; (from Yves L.) from  Swiss Youth for Climate </a:t>
            </a:r>
            <a:endParaRPr lang="en-US">
              <a:cs typeface="Calibri" panose="020F0502020204030204"/>
            </a:endParaRPr>
          </a:p>
          <a:p>
            <a:endParaRPr lang="fr-CH">
              <a:cs typeface="Calibri"/>
            </a:endParaRPr>
          </a:p>
          <a:p>
            <a:endParaRPr lang="fr-CH">
              <a:cs typeface="Calibri"/>
            </a:endParaRPr>
          </a:p>
          <a:p>
            <a:endParaRPr lang="fr-CH">
              <a:cs typeface="Calibri"/>
            </a:endParaRPr>
          </a:p>
          <a:p>
            <a:endParaRPr lang="fr-CH">
              <a:cs typeface="Calibri"/>
            </a:endParaRPr>
          </a:p>
          <a:p>
            <a:endParaRPr lang="fr-CH">
              <a:cs typeface="Calibri"/>
            </a:endParaRPr>
          </a:p>
          <a:p>
            <a:endParaRPr lang="fr-CH">
              <a:cs typeface="Calibri"/>
            </a:endParaRPr>
          </a:p>
        </p:txBody>
      </p:sp>
      <p:sp>
        <p:nvSpPr>
          <p:cNvPr id="4" name="Slide Number Placeholder 3"/>
          <p:cNvSpPr>
            <a:spLocks noGrp="1"/>
          </p:cNvSpPr>
          <p:nvPr>
            <p:ph type="sldNum" sz="quarter" idx="5"/>
          </p:nvPr>
        </p:nvSpPr>
        <p:spPr/>
        <p:txBody>
          <a:bodyPr/>
          <a:lstStyle/>
          <a:p>
            <a:fld id="{6BEB0538-1499-408A-9D92-6EDE9D1268FA}" type="slidenum">
              <a:rPr lang="fr-CH" smtClean="0"/>
              <a:t>22</a:t>
            </a:fld>
            <a:endParaRPr lang="fr-CH"/>
          </a:p>
        </p:txBody>
      </p:sp>
    </p:spTree>
    <p:extLst>
      <p:ext uri="{BB962C8B-B14F-4D97-AF65-F5344CB8AC3E}">
        <p14:creationId xmlns:p14="http://schemas.microsoft.com/office/powerpoint/2010/main" val="1749989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llustration">
    <p:spTree>
      <p:nvGrpSpPr>
        <p:cNvPr id="1" name=""/>
        <p:cNvGrpSpPr/>
        <p:nvPr/>
      </p:nvGrpSpPr>
      <p:grpSpPr>
        <a:xfrm>
          <a:off x="0" y="0"/>
          <a:ext cx="0" cy="0"/>
          <a:chOff x="0" y="0"/>
          <a:chExt cx="0" cy="0"/>
        </a:xfrm>
      </p:grpSpPr>
      <p:pic>
        <p:nvPicPr>
          <p:cNvPr id="18" name="Picture 17" descr="A close up of a logo&#10;&#10;Description automatically generated">
            <a:extLst>
              <a:ext uri="{FF2B5EF4-FFF2-40B4-BE49-F238E27FC236}">
                <a16:creationId xmlns:a16="http://schemas.microsoft.com/office/drawing/2014/main" id="{34A2B601-2957-694E-BFA4-7F5E324463E6}"/>
              </a:ext>
            </a:extLst>
          </p:cNvPr>
          <p:cNvPicPr>
            <a:picLocks noChangeAspect="1"/>
          </p:cNvPicPr>
          <p:nvPr userDrawn="1"/>
        </p:nvPicPr>
        <p:blipFill rotWithShape="1">
          <a:blip r:embed="rId2"/>
          <a:srcRect t="13648" r="40105" b="13397"/>
          <a:stretch/>
        </p:blipFill>
        <p:spPr>
          <a:xfrm>
            <a:off x="12192002" y="2478154"/>
            <a:ext cx="12192000" cy="9926836"/>
          </a:xfrm>
          <a:prstGeom prst="rect">
            <a:avLst/>
          </a:prstGeom>
          <a:effectLst>
            <a:reflection blurRad="6350" stA="52000" endA="300" endPos="35000" dir="5400000" sy="-100000" algn="bl" rotWithShape="0"/>
          </a:effectLst>
        </p:spPr>
      </p:pic>
      <p:sp>
        <p:nvSpPr>
          <p:cNvPr id="2" name="Title 1">
            <a:extLst>
              <a:ext uri="{FF2B5EF4-FFF2-40B4-BE49-F238E27FC236}">
                <a16:creationId xmlns:a16="http://schemas.microsoft.com/office/drawing/2014/main" id="{2687374F-5B69-B643-AD69-B383A068CA05}"/>
              </a:ext>
            </a:extLst>
          </p:cNvPr>
          <p:cNvSpPr>
            <a:spLocks noGrp="1"/>
          </p:cNvSpPr>
          <p:nvPr>
            <p:ph type="ctrTitle"/>
          </p:nvPr>
        </p:nvSpPr>
        <p:spPr>
          <a:xfrm>
            <a:off x="957944" y="3215472"/>
            <a:ext cx="11234056" cy="3642528"/>
          </a:xfrm>
          <a:prstGeom prst="rect">
            <a:avLst/>
          </a:prstGeom>
        </p:spPr>
        <p:txBody>
          <a:bodyPr anchor="b">
            <a:normAutofit/>
          </a:bodyPr>
          <a:lstStyle>
            <a:lvl1pPr algn="l">
              <a:defRPr sz="10000" b="1" i="0">
                <a:solidFill>
                  <a:srgbClr val="262626"/>
                </a:solidFill>
                <a:latin typeface="Poppins SemiBold" pitchFamily="2" charset="77"/>
                <a:cs typeface="Poppins SemiBold" pitchFamily="2" charset="77"/>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B4BDDED5-4E9B-494B-9637-C8FA7FD193D6}"/>
              </a:ext>
            </a:extLst>
          </p:cNvPr>
          <p:cNvSpPr>
            <a:spLocks noGrp="1"/>
          </p:cNvSpPr>
          <p:nvPr>
            <p:ph type="subTitle" idx="1" hasCustomPrompt="1"/>
          </p:nvPr>
        </p:nvSpPr>
        <p:spPr>
          <a:xfrm>
            <a:off x="957944" y="7058967"/>
            <a:ext cx="11234056" cy="1055670"/>
          </a:xfrm>
        </p:spPr>
        <p:txBody>
          <a:bodyPr>
            <a:normAutofit/>
          </a:bodyPr>
          <a:lstStyle>
            <a:lvl1pPr marL="0" indent="0" algn="l">
              <a:buNone/>
              <a:defRPr sz="4400" b="0">
                <a:solidFill>
                  <a:srgbClr val="808080"/>
                </a:solidFill>
                <a:latin typeface="Poppins" pitchFamily="2" charset="77"/>
                <a:cs typeface="Poppins" pitchFamily="2" charset="77"/>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GB"/>
              <a:t>Date</a:t>
            </a:r>
            <a:endParaRPr lang="en-US"/>
          </a:p>
        </p:txBody>
      </p:sp>
      <p:pic>
        <p:nvPicPr>
          <p:cNvPr id="10" name="Picture Placeholder 9">
            <a:extLst>
              <a:ext uri="{FF2B5EF4-FFF2-40B4-BE49-F238E27FC236}">
                <a16:creationId xmlns:a16="http://schemas.microsoft.com/office/drawing/2014/main" id="{6428F568-98C4-1F49-8153-9F2DE24E0EDE}"/>
              </a:ext>
            </a:extLst>
          </p:cNvPr>
          <p:cNvPicPr>
            <a:picLocks noChangeAspect="1"/>
          </p:cNvPicPr>
          <p:nvPr userDrawn="1"/>
        </p:nvPicPr>
        <p:blipFill>
          <a:blip r:embed="rId3"/>
          <a:srcRect t="12998" b="12998"/>
          <a:stretch/>
        </p:blipFill>
        <p:spPr>
          <a:xfrm>
            <a:off x="20656090" y="919996"/>
            <a:ext cx="2813508" cy="1250448"/>
          </a:xfrm>
          <a:prstGeom prst="rect">
            <a:avLst/>
          </a:prstGeom>
        </p:spPr>
      </p:pic>
      <p:sp>
        <p:nvSpPr>
          <p:cNvPr id="5" name="Text Placeholder 4">
            <a:extLst>
              <a:ext uri="{FF2B5EF4-FFF2-40B4-BE49-F238E27FC236}">
                <a16:creationId xmlns:a16="http://schemas.microsoft.com/office/drawing/2014/main" id="{E827BE2B-A209-D943-889A-493D187AC27B}"/>
              </a:ext>
            </a:extLst>
          </p:cNvPr>
          <p:cNvSpPr>
            <a:spLocks noGrp="1"/>
          </p:cNvSpPr>
          <p:nvPr>
            <p:ph type="body" sz="quarter" idx="13" hasCustomPrompt="1"/>
          </p:nvPr>
        </p:nvSpPr>
        <p:spPr>
          <a:xfrm>
            <a:off x="958850" y="8861426"/>
            <a:ext cx="7762876" cy="563928"/>
          </a:xfrm>
        </p:spPr>
        <p:txBody>
          <a:bodyPr>
            <a:noAutofit/>
          </a:bodyPr>
          <a:lstStyle>
            <a:lvl1pPr marL="0" indent="0">
              <a:buNone/>
              <a:defRPr sz="4000" b="1" i="0">
                <a:latin typeface="Poppins SemiBold" pitchFamily="2" charset="77"/>
                <a:cs typeface="Poppins SemiBold" pitchFamily="2" charset="77"/>
              </a:defRPr>
            </a:lvl1pPr>
          </a:lstStyle>
          <a:p>
            <a:pPr lvl="0"/>
            <a:r>
              <a:rPr lang="en-GB"/>
              <a:t>Presenter 1</a:t>
            </a:r>
          </a:p>
        </p:txBody>
      </p:sp>
      <p:sp>
        <p:nvSpPr>
          <p:cNvPr id="13" name="Text Placeholder 4">
            <a:extLst>
              <a:ext uri="{FF2B5EF4-FFF2-40B4-BE49-F238E27FC236}">
                <a16:creationId xmlns:a16="http://schemas.microsoft.com/office/drawing/2014/main" id="{52B00201-0804-2241-B3DB-CBFC77B3DEA8}"/>
              </a:ext>
            </a:extLst>
          </p:cNvPr>
          <p:cNvSpPr>
            <a:spLocks noGrp="1"/>
          </p:cNvSpPr>
          <p:nvPr>
            <p:ph type="body" sz="quarter" idx="14" hasCustomPrompt="1"/>
          </p:nvPr>
        </p:nvSpPr>
        <p:spPr>
          <a:xfrm>
            <a:off x="958850" y="9484422"/>
            <a:ext cx="7762876" cy="563928"/>
          </a:xfrm>
        </p:spPr>
        <p:txBody>
          <a:bodyPr>
            <a:noAutofit/>
          </a:bodyPr>
          <a:lstStyle>
            <a:lvl1pPr marL="0" indent="0">
              <a:buNone/>
              <a:defRPr sz="3400" b="0">
                <a:solidFill>
                  <a:srgbClr val="808080"/>
                </a:solidFill>
              </a:defRPr>
            </a:lvl1pPr>
          </a:lstStyle>
          <a:p>
            <a:pPr lvl="0"/>
            <a:r>
              <a:rPr lang="en-GB"/>
              <a:t>Job title</a:t>
            </a:r>
          </a:p>
        </p:txBody>
      </p:sp>
      <p:sp>
        <p:nvSpPr>
          <p:cNvPr id="14" name="Text Placeholder 4">
            <a:extLst>
              <a:ext uri="{FF2B5EF4-FFF2-40B4-BE49-F238E27FC236}">
                <a16:creationId xmlns:a16="http://schemas.microsoft.com/office/drawing/2014/main" id="{E1E5355A-6960-7C4F-A81A-12901044FC32}"/>
              </a:ext>
            </a:extLst>
          </p:cNvPr>
          <p:cNvSpPr>
            <a:spLocks noGrp="1"/>
          </p:cNvSpPr>
          <p:nvPr>
            <p:ph type="body" sz="quarter" idx="15" hasCustomPrompt="1"/>
          </p:nvPr>
        </p:nvSpPr>
        <p:spPr>
          <a:xfrm>
            <a:off x="958850" y="10469164"/>
            <a:ext cx="7762876" cy="563928"/>
          </a:xfrm>
        </p:spPr>
        <p:txBody>
          <a:bodyPr>
            <a:noAutofit/>
          </a:bodyPr>
          <a:lstStyle>
            <a:lvl1pPr marL="0" indent="0">
              <a:buNone/>
              <a:defRPr sz="4000" b="1" i="0">
                <a:latin typeface="Poppins SemiBold" pitchFamily="2" charset="77"/>
                <a:cs typeface="Poppins SemiBold" pitchFamily="2" charset="77"/>
              </a:defRPr>
            </a:lvl1pPr>
          </a:lstStyle>
          <a:p>
            <a:pPr lvl="0"/>
            <a:r>
              <a:rPr lang="en-GB"/>
              <a:t>Presenter 2</a:t>
            </a:r>
          </a:p>
        </p:txBody>
      </p:sp>
      <p:sp>
        <p:nvSpPr>
          <p:cNvPr id="15" name="Text Placeholder 4">
            <a:extLst>
              <a:ext uri="{FF2B5EF4-FFF2-40B4-BE49-F238E27FC236}">
                <a16:creationId xmlns:a16="http://schemas.microsoft.com/office/drawing/2014/main" id="{1C38A1AB-D05A-5544-8F41-19CA9AA53125}"/>
              </a:ext>
            </a:extLst>
          </p:cNvPr>
          <p:cNvSpPr>
            <a:spLocks noGrp="1"/>
          </p:cNvSpPr>
          <p:nvPr>
            <p:ph type="body" sz="quarter" idx="16" hasCustomPrompt="1"/>
          </p:nvPr>
        </p:nvSpPr>
        <p:spPr>
          <a:xfrm>
            <a:off x="958850" y="11092160"/>
            <a:ext cx="7762876" cy="563928"/>
          </a:xfrm>
        </p:spPr>
        <p:txBody>
          <a:bodyPr>
            <a:noAutofit/>
          </a:bodyPr>
          <a:lstStyle>
            <a:lvl1pPr marL="0" indent="0">
              <a:buNone/>
              <a:defRPr sz="3400" b="0">
                <a:solidFill>
                  <a:srgbClr val="808080"/>
                </a:solidFill>
              </a:defRPr>
            </a:lvl1pPr>
          </a:lstStyle>
          <a:p>
            <a:pPr lvl="0"/>
            <a:r>
              <a:rPr lang="en-GB"/>
              <a:t>Job title</a:t>
            </a:r>
          </a:p>
        </p:txBody>
      </p:sp>
      <p:sp>
        <p:nvSpPr>
          <p:cNvPr id="12" name="Date Placeholder 3">
            <a:extLst>
              <a:ext uri="{FF2B5EF4-FFF2-40B4-BE49-F238E27FC236}">
                <a16:creationId xmlns:a16="http://schemas.microsoft.com/office/drawing/2014/main" id="{45664DB6-E634-2345-B8FB-851FB43FD654}"/>
              </a:ext>
            </a:extLst>
          </p:cNvPr>
          <p:cNvSpPr>
            <a:spLocks noGrp="1"/>
          </p:cNvSpPr>
          <p:nvPr>
            <p:ph type="dt" sz="half" idx="2"/>
          </p:nvPr>
        </p:nvSpPr>
        <p:spPr>
          <a:xfrm>
            <a:off x="863028" y="12712701"/>
            <a:ext cx="5486400" cy="730250"/>
          </a:xfrm>
          <a:prstGeom prst="rect">
            <a:avLst/>
          </a:prstGeom>
        </p:spPr>
        <p:txBody>
          <a:bodyPr vert="horz" lIns="91440" tIns="45720" rIns="91440" bIns="45720" rtlCol="0" anchor="ctr"/>
          <a:lstStyle>
            <a:lvl1pPr algn="l">
              <a:defRPr sz="2400">
                <a:solidFill>
                  <a:schemeClr val="tx1">
                    <a:tint val="75000"/>
                  </a:schemeClr>
                </a:solidFill>
                <a:latin typeface="Poppins" pitchFamily="2" charset="77"/>
                <a:cs typeface="Poppins" pitchFamily="2" charset="77"/>
              </a:defRPr>
            </a:lvl1pPr>
          </a:lstStyle>
          <a:p>
            <a:fld id="{0504772D-0079-784C-8BB3-473595089D90}" type="datetimeFigureOut">
              <a:rPr lang="en-US" smtClean="0"/>
              <a:pPr/>
              <a:t>3/26/2024</a:t>
            </a:fld>
            <a:endParaRPr lang="en-US"/>
          </a:p>
        </p:txBody>
      </p:sp>
      <p:sp>
        <p:nvSpPr>
          <p:cNvPr id="17" name="Slide Number Placeholder 5">
            <a:extLst>
              <a:ext uri="{FF2B5EF4-FFF2-40B4-BE49-F238E27FC236}">
                <a16:creationId xmlns:a16="http://schemas.microsoft.com/office/drawing/2014/main" id="{8A716622-4C45-504E-A6A0-C4FE3441EECA}"/>
              </a:ext>
            </a:extLst>
          </p:cNvPr>
          <p:cNvSpPr>
            <a:spLocks noGrp="1"/>
          </p:cNvSpPr>
          <p:nvPr>
            <p:ph type="sldNum" sz="quarter" idx="4"/>
          </p:nvPr>
        </p:nvSpPr>
        <p:spPr>
          <a:xfrm>
            <a:off x="17760724" y="12712701"/>
            <a:ext cx="5486400" cy="730250"/>
          </a:xfrm>
          <a:prstGeom prst="rect">
            <a:avLst/>
          </a:prstGeom>
        </p:spPr>
        <p:txBody>
          <a:bodyPr vert="horz" lIns="91440" tIns="45720" rIns="91440" bIns="45720" rtlCol="0" anchor="ctr"/>
          <a:lstStyle>
            <a:lvl1pPr algn="r">
              <a:defRPr sz="2400">
                <a:solidFill>
                  <a:schemeClr val="tx1">
                    <a:tint val="75000"/>
                  </a:schemeClr>
                </a:solidFill>
                <a:latin typeface="Poppins" pitchFamily="2" charset="77"/>
                <a:cs typeface="Poppins" pitchFamily="2" charset="77"/>
              </a:defRPr>
            </a:lvl1pPr>
          </a:lstStyle>
          <a:p>
            <a:fld id="{EBA74696-C0B8-9043-BFE1-D784E88565B4}" type="slidenum">
              <a:rPr lang="en-US" smtClean="0"/>
              <a:pPr/>
              <a:t>‹N°›</a:t>
            </a:fld>
            <a:endParaRPr lang="en-US"/>
          </a:p>
        </p:txBody>
      </p:sp>
      <p:sp>
        <p:nvSpPr>
          <p:cNvPr id="16" name="Footer Placeholder 4">
            <a:extLst>
              <a:ext uri="{FF2B5EF4-FFF2-40B4-BE49-F238E27FC236}">
                <a16:creationId xmlns:a16="http://schemas.microsoft.com/office/drawing/2014/main" id="{1A8DFDEE-C81B-0A47-B95D-8C9B18550AAA}"/>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bg1"/>
                </a:solidFill>
                <a:latin typeface="Poppins" pitchFamily="2" charset="77"/>
                <a:cs typeface="Poppins" pitchFamily="2" charset="77"/>
              </a:defRPr>
            </a:lvl1pPr>
          </a:lstStyle>
          <a:p>
            <a:r>
              <a:rPr lang="en-US"/>
              <a:t>Energy Living Lab PPT template v0.2</a:t>
            </a:r>
          </a:p>
        </p:txBody>
      </p:sp>
    </p:spTree>
    <p:extLst>
      <p:ext uri="{BB962C8B-B14F-4D97-AF65-F5344CB8AC3E}">
        <p14:creationId xmlns:p14="http://schemas.microsoft.com/office/powerpoint/2010/main" val="1469239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4CE57B-3DBF-B549-8CB7-935542321D4C}"/>
              </a:ext>
            </a:extLst>
          </p:cNvPr>
          <p:cNvSpPr/>
          <p:nvPr userDrawn="1"/>
        </p:nvSpPr>
        <p:spPr>
          <a:xfrm>
            <a:off x="0" y="0"/>
            <a:ext cx="24384000" cy="13716000"/>
          </a:xfrm>
          <a:prstGeom prst="rect">
            <a:avLst/>
          </a:prstGeom>
          <a:solidFill>
            <a:srgbClr val="15BBD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0" name="Picture Placeholder 9" descr="A picture containing icon&#10;&#10;Description automatically generated">
            <a:extLst>
              <a:ext uri="{FF2B5EF4-FFF2-40B4-BE49-F238E27FC236}">
                <a16:creationId xmlns:a16="http://schemas.microsoft.com/office/drawing/2014/main" id="{DF1652AE-315D-8944-9268-4FDC16F14405}"/>
              </a:ext>
            </a:extLst>
          </p:cNvPr>
          <p:cNvPicPr>
            <a:picLocks noChangeAspect="1"/>
          </p:cNvPicPr>
          <p:nvPr userDrawn="1"/>
        </p:nvPicPr>
        <p:blipFill>
          <a:blip r:embed="rId2"/>
          <a:srcRect t="12978" b="12978"/>
          <a:stretch>
            <a:fillRect/>
          </a:stretch>
        </p:blipFill>
        <p:spPr>
          <a:xfrm>
            <a:off x="20656090" y="919996"/>
            <a:ext cx="2813508" cy="1250448"/>
          </a:xfrm>
          <a:prstGeom prst="rect">
            <a:avLst/>
          </a:prstGeom>
        </p:spPr>
      </p:pic>
      <p:sp>
        <p:nvSpPr>
          <p:cNvPr id="8" name="Title 1">
            <a:extLst>
              <a:ext uri="{FF2B5EF4-FFF2-40B4-BE49-F238E27FC236}">
                <a16:creationId xmlns:a16="http://schemas.microsoft.com/office/drawing/2014/main" id="{EE3A36BA-225D-B54A-B1E8-FAE63FE66A1B}"/>
              </a:ext>
            </a:extLst>
          </p:cNvPr>
          <p:cNvSpPr>
            <a:spLocks noGrp="1"/>
          </p:cNvSpPr>
          <p:nvPr>
            <p:ph type="title"/>
          </p:nvPr>
        </p:nvSpPr>
        <p:spPr>
          <a:xfrm>
            <a:off x="1663700" y="4005263"/>
            <a:ext cx="21031200" cy="5705474"/>
          </a:xfrm>
          <a:prstGeom prst="rect">
            <a:avLst/>
          </a:prstGeom>
        </p:spPr>
        <p:txBody>
          <a:bodyPr anchor="ctr"/>
          <a:lstStyle>
            <a:lvl1pPr algn="ctr">
              <a:defRPr sz="12000" b="1" i="0">
                <a:ln>
                  <a:noFill/>
                </a:ln>
                <a:solidFill>
                  <a:srgbClr val="FFFFFF"/>
                </a:solidFill>
                <a:latin typeface="Poppins SemiBold" pitchFamily="2" charset="77"/>
                <a:cs typeface="Poppins SemiBold" pitchFamily="2" charset="77"/>
              </a:defRPr>
            </a:lvl1pPr>
          </a:lstStyle>
          <a:p>
            <a:r>
              <a:rPr lang="en-GB"/>
              <a:t>Click to edit Master title style</a:t>
            </a:r>
            <a:endParaRPr lang="en-US"/>
          </a:p>
        </p:txBody>
      </p:sp>
    </p:spTree>
    <p:extLst>
      <p:ext uri="{BB962C8B-B14F-4D97-AF65-F5344CB8AC3E}">
        <p14:creationId xmlns:p14="http://schemas.microsoft.com/office/powerpoint/2010/main" val="2580262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purp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4CE57B-3DBF-B549-8CB7-935542321D4C}"/>
              </a:ext>
            </a:extLst>
          </p:cNvPr>
          <p:cNvSpPr/>
          <p:nvPr userDrawn="1"/>
        </p:nvSpPr>
        <p:spPr>
          <a:xfrm>
            <a:off x="0" y="0"/>
            <a:ext cx="24384000" cy="13716000"/>
          </a:xfrm>
          <a:prstGeom prst="rect">
            <a:avLst/>
          </a:prstGeom>
          <a:solidFill>
            <a:srgbClr val="7F50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0" name="Picture Placeholder 9" descr="A picture containing icon&#10;&#10;Description automatically generated">
            <a:extLst>
              <a:ext uri="{FF2B5EF4-FFF2-40B4-BE49-F238E27FC236}">
                <a16:creationId xmlns:a16="http://schemas.microsoft.com/office/drawing/2014/main" id="{DF1652AE-315D-8944-9268-4FDC16F14405}"/>
              </a:ext>
            </a:extLst>
          </p:cNvPr>
          <p:cNvPicPr>
            <a:picLocks noChangeAspect="1"/>
          </p:cNvPicPr>
          <p:nvPr userDrawn="1"/>
        </p:nvPicPr>
        <p:blipFill>
          <a:blip r:embed="rId2"/>
          <a:srcRect t="12978" b="12978"/>
          <a:stretch>
            <a:fillRect/>
          </a:stretch>
        </p:blipFill>
        <p:spPr>
          <a:xfrm>
            <a:off x="20656090" y="919996"/>
            <a:ext cx="2813508" cy="1250448"/>
          </a:xfrm>
          <a:prstGeom prst="rect">
            <a:avLst/>
          </a:prstGeom>
        </p:spPr>
      </p:pic>
      <p:sp>
        <p:nvSpPr>
          <p:cNvPr id="8" name="Title 1">
            <a:extLst>
              <a:ext uri="{FF2B5EF4-FFF2-40B4-BE49-F238E27FC236}">
                <a16:creationId xmlns:a16="http://schemas.microsoft.com/office/drawing/2014/main" id="{73777DBB-C81C-DA45-BD45-4E142278EB91}"/>
              </a:ext>
            </a:extLst>
          </p:cNvPr>
          <p:cNvSpPr>
            <a:spLocks noGrp="1"/>
          </p:cNvSpPr>
          <p:nvPr>
            <p:ph type="title"/>
          </p:nvPr>
        </p:nvSpPr>
        <p:spPr>
          <a:xfrm>
            <a:off x="1663700" y="4005263"/>
            <a:ext cx="21031200" cy="5705474"/>
          </a:xfrm>
          <a:prstGeom prst="rect">
            <a:avLst/>
          </a:prstGeom>
        </p:spPr>
        <p:txBody>
          <a:bodyPr anchor="ctr"/>
          <a:lstStyle>
            <a:lvl1pPr algn="ctr">
              <a:defRPr sz="12000" b="1" i="0">
                <a:ln>
                  <a:noFill/>
                </a:ln>
                <a:solidFill>
                  <a:srgbClr val="FFFFFF"/>
                </a:solidFill>
                <a:latin typeface="Poppins SemiBold" pitchFamily="2" charset="77"/>
                <a:cs typeface="Poppins SemiBold" pitchFamily="2" charset="77"/>
              </a:defRPr>
            </a:lvl1pPr>
          </a:lstStyle>
          <a:p>
            <a:r>
              <a:rPr lang="en-GB"/>
              <a:t>Click to edit Master title style</a:t>
            </a:r>
            <a:endParaRPr lang="en-US"/>
          </a:p>
        </p:txBody>
      </p:sp>
    </p:spTree>
    <p:extLst>
      <p:ext uri="{BB962C8B-B14F-4D97-AF65-F5344CB8AC3E}">
        <p14:creationId xmlns:p14="http://schemas.microsoft.com/office/powerpoint/2010/main" val="24466152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3BE106D-75BA-864E-B0F7-3DBA30F20472}"/>
              </a:ext>
            </a:extLst>
          </p:cNvPr>
          <p:cNvSpPr>
            <a:spLocks noGrp="1"/>
          </p:cNvSpPr>
          <p:nvPr>
            <p:ph idx="13"/>
          </p:nvPr>
        </p:nvSpPr>
        <p:spPr>
          <a:xfrm>
            <a:off x="863028" y="5060274"/>
            <a:ext cx="14757968" cy="7222040"/>
          </a:xfrm>
        </p:spPr>
        <p:txBody>
          <a:bodyPr>
            <a:normAutofit/>
          </a:bodyPr>
          <a:lstStyle>
            <a:lvl1pPr marL="0" indent="0">
              <a:lnSpc>
                <a:spcPct val="110000"/>
              </a:lnSpc>
              <a:buNone/>
              <a:defRPr sz="3000">
                <a:latin typeface="Poppins" pitchFamily="2" charset="77"/>
                <a:cs typeface="Poppins" pitchFamily="2" charset="77"/>
              </a:defRPr>
            </a:lvl1pPr>
            <a:lvl2pPr marL="358776" indent="-358776">
              <a:lnSpc>
                <a:spcPct val="110000"/>
              </a:lnSpc>
              <a:buFont typeface="Arial" panose="020B0604020202020204" pitchFamily="34" charset="0"/>
              <a:buChar char="•"/>
              <a:tabLst/>
              <a:defRPr sz="3000">
                <a:latin typeface="Poppins" pitchFamily="2" charset="77"/>
                <a:cs typeface="Poppins" pitchFamily="2" charset="77"/>
              </a:defRPr>
            </a:lvl2pPr>
            <a:lvl3pPr marL="1828800" indent="0">
              <a:buNone/>
              <a:defRPr sz="3000">
                <a:latin typeface="Poppins" pitchFamily="2" charset="77"/>
                <a:cs typeface="Poppins" pitchFamily="2" charset="77"/>
              </a:defRPr>
            </a:lvl3pPr>
            <a:lvl4pPr marL="2743200" indent="0">
              <a:buNone/>
              <a:defRPr sz="3000">
                <a:latin typeface="Poppins" pitchFamily="2" charset="77"/>
                <a:cs typeface="Poppins" pitchFamily="2" charset="77"/>
              </a:defRPr>
            </a:lvl4pPr>
            <a:lvl5pPr marL="3657600" indent="0">
              <a:buNone/>
              <a:defRPr sz="3000">
                <a:latin typeface="Poppins" pitchFamily="2" charset="77"/>
                <a:cs typeface="Poppins" pitchFamily="2" charset="77"/>
              </a:defRPr>
            </a:lvl5pPr>
          </a:lstStyle>
          <a:p>
            <a:pPr lvl="0"/>
            <a:r>
              <a:rPr lang="en-GB"/>
              <a:t>Click to edit Master text styles</a:t>
            </a:r>
          </a:p>
          <a:p>
            <a:pPr lvl="1"/>
            <a:r>
              <a:rPr lang="en-GB"/>
              <a:t>Second level</a:t>
            </a:r>
          </a:p>
        </p:txBody>
      </p:sp>
      <p:sp>
        <p:nvSpPr>
          <p:cNvPr id="13" name="Content Placeholder 2">
            <a:extLst>
              <a:ext uri="{FF2B5EF4-FFF2-40B4-BE49-F238E27FC236}">
                <a16:creationId xmlns:a16="http://schemas.microsoft.com/office/drawing/2014/main" id="{4A9E7DBE-E82E-CF48-AB0A-C41E05015FE9}"/>
              </a:ext>
            </a:extLst>
          </p:cNvPr>
          <p:cNvSpPr>
            <a:spLocks noGrp="1"/>
          </p:cNvSpPr>
          <p:nvPr>
            <p:ph idx="14"/>
          </p:nvPr>
        </p:nvSpPr>
        <p:spPr>
          <a:xfrm>
            <a:off x="16498263" y="5060274"/>
            <a:ext cx="6837990" cy="7222040"/>
          </a:xfrm>
        </p:spPr>
        <p:txBody>
          <a:bodyPr>
            <a:normAutofit/>
          </a:bodyPr>
          <a:lstStyle>
            <a:lvl1pPr marL="0" indent="0">
              <a:lnSpc>
                <a:spcPct val="110000"/>
              </a:lnSpc>
              <a:buNone/>
              <a:defRPr sz="3000">
                <a:latin typeface="Poppins" pitchFamily="2" charset="77"/>
                <a:cs typeface="Poppins" pitchFamily="2" charset="77"/>
              </a:defRPr>
            </a:lvl1pPr>
            <a:lvl2pPr marL="358776" indent="-358776">
              <a:lnSpc>
                <a:spcPct val="110000"/>
              </a:lnSpc>
              <a:buFont typeface="Arial" panose="020B0604020202020204" pitchFamily="34" charset="0"/>
              <a:buChar char="•"/>
              <a:tabLst/>
              <a:defRPr sz="3000">
                <a:latin typeface="Poppins" pitchFamily="2" charset="77"/>
                <a:cs typeface="Poppins" pitchFamily="2" charset="77"/>
              </a:defRPr>
            </a:lvl2pPr>
            <a:lvl3pPr marL="1828800" indent="0">
              <a:buNone/>
              <a:defRPr sz="3000">
                <a:latin typeface="Poppins" pitchFamily="2" charset="77"/>
                <a:cs typeface="Poppins" pitchFamily="2" charset="77"/>
              </a:defRPr>
            </a:lvl3pPr>
            <a:lvl4pPr marL="2743200" indent="0">
              <a:buNone/>
              <a:defRPr sz="3000">
                <a:latin typeface="Poppins" pitchFamily="2" charset="77"/>
                <a:cs typeface="Poppins" pitchFamily="2" charset="77"/>
              </a:defRPr>
            </a:lvl4pPr>
            <a:lvl5pPr marL="3657600" indent="0">
              <a:buNone/>
              <a:defRPr sz="3000">
                <a:latin typeface="Poppins" pitchFamily="2" charset="77"/>
                <a:cs typeface="Poppins" pitchFamily="2" charset="77"/>
              </a:defRPr>
            </a:lvl5pPr>
          </a:lstStyle>
          <a:p>
            <a:pPr lvl="0"/>
            <a:r>
              <a:rPr lang="en-GB"/>
              <a:t>Click to edit Master text styles</a:t>
            </a:r>
          </a:p>
          <a:p>
            <a:pPr lvl="1"/>
            <a:r>
              <a:rPr lang="en-GB"/>
              <a:t>Second level</a:t>
            </a:r>
          </a:p>
        </p:txBody>
      </p:sp>
      <p:pic>
        <p:nvPicPr>
          <p:cNvPr id="14" name="Picture Placeholder 9">
            <a:extLst>
              <a:ext uri="{FF2B5EF4-FFF2-40B4-BE49-F238E27FC236}">
                <a16:creationId xmlns:a16="http://schemas.microsoft.com/office/drawing/2014/main" id="{0398A780-C313-8D4E-85FD-3A50697257F7}"/>
              </a:ext>
            </a:extLst>
          </p:cNvPr>
          <p:cNvPicPr>
            <a:picLocks noChangeAspect="1"/>
          </p:cNvPicPr>
          <p:nvPr userDrawn="1"/>
        </p:nvPicPr>
        <p:blipFill>
          <a:blip r:embed="rId2"/>
          <a:srcRect t="12998" b="12998"/>
          <a:stretch/>
        </p:blipFill>
        <p:spPr>
          <a:xfrm>
            <a:off x="20656090" y="919996"/>
            <a:ext cx="2813508" cy="1250448"/>
          </a:xfrm>
          <a:prstGeom prst="rect">
            <a:avLst/>
          </a:prstGeom>
        </p:spPr>
      </p:pic>
      <p:sp>
        <p:nvSpPr>
          <p:cNvPr id="17" name="Content Placeholder 2">
            <a:extLst>
              <a:ext uri="{FF2B5EF4-FFF2-40B4-BE49-F238E27FC236}">
                <a16:creationId xmlns:a16="http://schemas.microsoft.com/office/drawing/2014/main" id="{246A9370-D004-514D-ABF8-052A3C9E5F3B}"/>
              </a:ext>
            </a:extLst>
          </p:cNvPr>
          <p:cNvSpPr>
            <a:spLocks noGrp="1"/>
          </p:cNvSpPr>
          <p:nvPr>
            <p:ph idx="15"/>
          </p:nvPr>
        </p:nvSpPr>
        <p:spPr>
          <a:xfrm>
            <a:off x="863028" y="4023613"/>
            <a:ext cx="10519448" cy="739250"/>
          </a:xfrm>
        </p:spPr>
        <p:txBody>
          <a:bodyPr>
            <a:normAutofit/>
          </a:bodyPr>
          <a:lstStyle>
            <a:lvl1pPr marL="0" indent="0">
              <a:lnSpc>
                <a:spcPct val="110000"/>
              </a:lnSpc>
              <a:buNone/>
              <a:defRPr sz="4400" b="1" i="0">
                <a:latin typeface="Poppins SemiBold" pitchFamily="2" charset="77"/>
                <a:cs typeface="Poppins SemiBold" pitchFamily="2" charset="77"/>
              </a:defRPr>
            </a:lvl1pPr>
            <a:lvl2pPr marL="358776" indent="-358776">
              <a:lnSpc>
                <a:spcPct val="110000"/>
              </a:lnSpc>
              <a:buFont typeface="Arial" panose="020B0604020202020204" pitchFamily="34" charset="0"/>
              <a:buChar char="•"/>
              <a:tabLst/>
              <a:defRPr sz="3000">
                <a:latin typeface="Poppins" pitchFamily="2" charset="77"/>
                <a:cs typeface="Poppins" pitchFamily="2" charset="77"/>
              </a:defRPr>
            </a:lvl2pPr>
            <a:lvl3pPr marL="1828800" indent="0">
              <a:buNone/>
              <a:defRPr sz="3000">
                <a:latin typeface="Poppins" pitchFamily="2" charset="77"/>
                <a:cs typeface="Poppins" pitchFamily="2" charset="77"/>
              </a:defRPr>
            </a:lvl3pPr>
            <a:lvl4pPr marL="2743200" indent="0">
              <a:buNone/>
              <a:defRPr sz="3000">
                <a:latin typeface="Poppins" pitchFamily="2" charset="77"/>
                <a:cs typeface="Poppins" pitchFamily="2" charset="77"/>
              </a:defRPr>
            </a:lvl4pPr>
            <a:lvl5pPr marL="3657600" indent="0">
              <a:buNone/>
              <a:defRPr sz="3000">
                <a:latin typeface="Poppins" pitchFamily="2" charset="77"/>
                <a:cs typeface="Poppins" pitchFamily="2" charset="77"/>
              </a:defRPr>
            </a:lvl5pPr>
          </a:lstStyle>
          <a:p>
            <a:pPr lvl="0"/>
            <a:r>
              <a:rPr lang="en-GB"/>
              <a:t>Click to edit Master text styles</a:t>
            </a:r>
          </a:p>
        </p:txBody>
      </p:sp>
      <p:sp>
        <p:nvSpPr>
          <p:cNvPr id="18" name="Content Placeholder 2">
            <a:extLst>
              <a:ext uri="{FF2B5EF4-FFF2-40B4-BE49-F238E27FC236}">
                <a16:creationId xmlns:a16="http://schemas.microsoft.com/office/drawing/2014/main" id="{610A4799-5ACD-BC4C-99CE-7C052B0D3107}"/>
              </a:ext>
            </a:extLst>
          </p:cNvPr>
          <p:cNvSpPr>
            <a:spLocks noGrp="1"/>
          </p:cNvSpPr>
          <p:nvPr>
            <p:ph idx="16"/>
          </p:nvPr>
        </p:nvSpPr>
        <p:spPr>
          <a:xfrm>
            <a:off x="16498263" y="4023613"/>
            <a:ext cx="6837990" cy="739250"/>
          </a:xfrm>
        </p:spPr>
        <p:txBody>
          <a:bodyPr>
            <a:normAutofit/>
          </a:bodyPr>
          <a:lstStyle>
            <a:lvl1pPr marL="0" indent="0">
              <a:lnSpc>
                <a:spcPct val="110000"/>
              </a:lnSpc>
              <a:buNone/>
              <a:defRPr sz="4400" b="1" i="0">
                <a:latin typeface="Poppins SemiBold" pitchFamily="2" charset="77"/>
                <a:cs typeface="Poppins SemiBold" pitchFamily="2" charset="77"/>
              </a:defRPr>
            </a:lvl1pPr>
            <a:lvl2pPr marL="358776" indent="-358776">
              <a:lnSpc>
                <a:spcPct val="110000"/>
              </a:lnSpc>
              <a:buFont typeface="Arial" panose="020B0604020202020204" pitchFamily="34" charset="0"/>
              <a:buChar char="•"/>
              <a:tabLst/>
              <a:defRPr sz="3000">
                <a:latin typeface="Poppins" pitchFamily="2" charset="77"/>
                <a:cs typeface="Poppins" pitchFamily="2" charset="77"/>
              </a:defRPr>
            </a:lvl2pPr>
            <a:lvl3pPr marL="1828800" indent="0">
              <a:buNone/>
              <a:defRPr sz="3000">
                <a:latin typeface="Poppins" pitchFamily="2" charset="77"/>
                <a:cs typeface="Poppins" pitchFamily="2" charset="77"/>
              </a:defRPr>
            </a:lvl3pPr>
            <a:lvl4pPr marL="2743200" indent="0">
              <a:buNone/>
              <a:defRPr sz="3000">
                <a:latin typeface="Poppins" pitchFamily="2" charset="77"/>
                <a:cs typeface="Poppins" pitchFamily="2" charset="77"/>
              </a:defRPr>
            </a:lvl4pPr>
            <a:lvl5pPr marL="3657600" indent="0">
              <a:buNone/>
              <a:defRPr sz="3000">
                <a:latin typeface="Poppins" pitchFamily="2" charset="77"/>
                <a:cs typeface="Poppins" pitchFamily="2" charset="77"/>
              </a:defRPr>
            </a:lvl5pPr>
          </a:lstStyle>
          <a:p>
            <a:pPr lvl="0"/>
            <a:r>
              <a:rPr lang="en-GB"/>
              <a:t>Click to edit Master text styles</a:t>
            </a:r>
          </a:p>
        </p:txBody>
      </p:sp>
      <p:sp>
        <p:nvSpPr>
          <p:cNvPr id="19" name="Title 1">
            <a:extLst>
              <a:ext uri="{FF2B5EF4-FFF2-40B4-BE49-F238E27FC236}">
                <a16:creationId xmlns:a16="http://schemas.microsoft.com/office/drawing/2014/main" id="{DB2D927C-82F3-9A42-A55A-A88C155CF207}"/>
              </a:ext>
            </a:extLst>
          </p:cNvPr>
          <p:cNvSpPr>
            <a:spLocks noGrp="1"/>
          </p:cNvSpPr>
          <p:nvPr>
            <p:ph type="title"/>
          </p:nvPr>
        </p:nvSpPr>
        <p:spPr>
          <a:xfrm>
            <a:off x="863028" y="939049"/>
            <a:ext cx="19058464" cy="2651126"/>
          </a:xfrm>
          <a:prstGeom prst="rect">
            <a:avLst/>
          </a:prstGeom>
        </p:spPr>
        <p:txBody>
          <a:bodyPr anchor="t">
            <a:normAutofit/>
          </a:bodyPr>
          <a:lstStyle>
            <a:lvl1pPr>
              <a:defRPr sz="5600" b="1" i="0">
                <a:latin typeface="Poppins SemiBold" pitchFamily="2" charset="77"/>
                <a:cs typeface="Poppins SemiBold" pitchFamily="2" charset="77"/>
              </a:defRPr>
            </a:lvl1pPr>
          </a:lstStyle>
          <a:p>
            <a:r>
              <a:rPr lang="en-GB"/>
              <a:t>Click to edit Master title style</a:t>
            </a:r>
            <a:endParaRPr lang="en-US"/>
          </a:p>
        </p:txBody>
      </p:sp>
      <p:sp>
        <p:nvSpPr>
          <p:cNvPr id="12" name="Date Placeholder 3">
            <a:extLst>
              <a:ext uri="{FF2B5EF4-FFF2-40B4-BE49-F238E27FC236}">
                <a16:creationId xmlns:a16="http://schemas.microsoft.com/office/drawing/2014/main" id="{83C618BA-CF81-124A-AE9D-51EE20EE807C}"/>
              </a:ext>
            </a:extLst>
          </p:cNvPr>
          <p:cNvSpPr>
            <a:spLocks noGrp="1"/>
          </p:cNvSpPr>
          <p:nvPr>
            <p:ph type="dt" sz="half" idx="2"/>
          </p:nvPr>
        </p:nvSpPr>
        <p:spPr>
          <a:xfrm>
            <a:off x="863028" y="12712701"/>
            <a:ext cx="5486400" cy="730250"/>
          </a:xfrm>
          <a:prstGeom prst="rect">
            <a:avLst/>
          </a:prstGeom>
        </p:spPr>
        <p:txBody>
          <a:bodyPr vert="horz" lIns="91440" tIns="45720" rIns="91440" bIns="45720" rtlCol="0" anchor="ctr"/>
          <a:lstStyle>
            <a:lvl1pPr algn="l">
              <a:defRPr sz="2400">
                <a:solidFill>
                  <a:schemeClr val="tx1">
                    <a:tint val="75000"/>
                  </a:schemeClr>
                </a:solidFill>
                <a:latin typeface="Poppins" pitchFamily="2" charset="77"/>
                <a:cs typeface="Poppins" pitchFamily="2" charset="77"/>
              </a:defRPr>
            </a:lvl1pPr>
          </a:lstStyle>
          <a:p>
            <a:fld id="{0504772D-0079-784C-8BB3-473595089D90}" type="datetimeFigureOut">
              <a:rPr lang="en-US" smtClean="0"/>
              <a:pPr/>
              <a:t>3/26/2024</a:t>
            </a:fld>
            <a:endParaRPr lang="en-US"/>
          </a:p>
        </p:txBody>
      </p:sp>
      <p:sp>
        <p:nvSpPr>
          <p:cNvPr id="15" name="Footer Placeholder 4">
            <a:extLst>
              <a:ext uri="{FF2B5EF4-FFF2-40B4-BE49-F238E27FC236}">
                <a16:creationId xmlns:a16="http://schemas.microsoft.com/office/drawing/2014/main" id="{E48DC029-66D7-2C42-B384-DF1EE94588D9}"/>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latin typeface="Poppins" pitchFamily="2" charset="77"/>
                <a:cs typeface="Poppins" pitchFamily="2" charset="77"/>
              </a:defRPr>
            </a:lvl1pPr>
          </a:lstStyle>
          <a:p>
            <a:r>
              <a:rPr lang="en-US"/>
              <a:t>Energy Living Lab PPT template v0.2</a:t>
            </a:r>
          </a:p>
        </p:txBody>
      </p:sp>
      <p:sp>
        <p:nvSpPr>
          <p:cNvPr id="16" name="Slide Number Placeholder 5">
            <a:extLst>
              <a:ext uri="{FF2B5EF4-FFF2-40B4-BE49-F238E27FC236}">
                <a16:creationId xmlns:a16="http://schemas.microsoft.com/office/drawing/2014/main" id="{46401CDD-A96E-594F-8EE4-1DBCF8E87E34}"/>
              </a:ext>
            </a:extLst>
          </p:cNvPr>
          <p:cNvSpPr>
            <a:spLocks noGrp="1"/>
          </p:cNvSpPr>
          <p:nvPr>
            <p:ph type="sldNum" sz="quarter" idx="4"/>
          </p:nvPr>
        </p:nvSpPr>
        <p:spPr>
          <a:xfrm>
            <a:off x="17760724" y="12712701"/>
            <a:ext cx="5486400" cy="730250"/>
          </a:xfrm>
          <a:prstGeom prst="rect">
            <a:avLst/>
          </a:prstGeom>
        </p:spPr>
        <p:txBody>
          <a:bodyPr vert="horz" lIns="91440" tIns="45720" rIns="91440" bIns="45720" rtlCol="0" anchor="ctr"/>
          <a:lstStyle>
            <a:lvl1pPr algn="r">
              <a:defRPr sz="2400">
                <a:solidFill>
                  <a:schemeClr val="tx1">
                    <a:tint val="75000"/>
                  </a:schemeClr>
                </a:solidFill>
                <a:latin typeface="Poppins" pitchFamily="2" charset="77"/>
                <a:cs typeface="Poppins" pitchFamily="2" charset="77"/>
              </a:defRPr>
            </a:lvl1pPr>
          </a:lstStyle>
          <a:p>
            <a:fld id="{EBA74696-C0B8-9043-BFE1-D784E88565B4}" type="slidenum">
              <a:rPr lang="en-US" smtClean="0"/>
              <a:pPr/>
              <a:t>‹N°›</a:t>
            </a:fld>
            <a:endParaRPr lang="en-US"/>
          </a:p>
        </p:txBody>
      </p:sp>
    </p:spTree>
    <p:extLst>
      <p:ext uri="{BB962C8B-B14F-4D97-AF65-F5344CB8AC3E}">
        <p14:creationId xmlns:p14="http://schemas.microsoft.com/office/powerpoint/2010/main" val="1918149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1" name="Picture Placeholder 9">
            <a:extLst>
              <a:ext uri="{FF2B5EF4-FFF2-40B4-BE49-F238E27FC236}">
                <a16:creationId xmlns:a16="http://schemas.microsoft.com/office/drawing/2014/main" id="{DDE9927F-5789-9544-ACE9-B7AF1C0F9353}"/>
              </a:ext>
            </a:extLst>
          </p:cNvPr>
          <p:cNvPicPr>
            <a:picLocks noChangeAspect="1"/>
          </p:cNvPicPr>
          <p:nvPr userDrawn="1"/>
        </p:nvPicPr>
        <p:blipFill>
          <a:blip r:embed="rId2"/>
          <a:srcRect t="12998" b="12998"/>
          <a:stretch/>
        </p:blipFill>
        <p:spPr>
          <a:xfrm>
            <a:off x="20656090" y="919996"/>
            <a:ext cx="2813508" cy="1250448"/>
          </a:xfrm>
          <a:prstGeom prst="rect">
            <a:avLst/>
          </a:prstGeom>
        </p:spPr>
      </p:pic>
      <p:sp>
        <p:nvSpPr>
          <p:cNvPr id="15" name="Content Placeholder 2">
            <a:extLst>
              <a:ext uri="{FF2B5EF4-FFF2-40B4-BE49-F238E27FC236}">
                <a16:creationId xmlns:a16="http://schemas.microsoft.com/office/drawing/2014/main" id="{9B76F403-7764-3748-9783-1F773C4D6F8B}"/>
              </a:ext>
            </a:extLst>
          </p:cNvPr>
          <p:cNvSpPr>
            <a:spLocks noGrp="1"/>
          </p:cNvSpPr>
          <p:nvPr>
            <p:ph idx="14"/>
          </p:nvPr>
        </p:nvSpPr>
        <p:spPr>
          <a:xfrm>
            <a:off x="863029" y="5060270"/>
            <a:ext cx="10891006" cy="6905952"/>
          </a:xfrm>
        </p:spPr>
        <p:txBody>
          <a:bodyPr>
            <a:normAutofit/>
          </a:bodyPr>
          <a:lstStyle>
            <a:lvl1pPr marL="0" indent="0">
              <a:lnSpc>
                <a:spcPct val="110000"/>
              </a:lnSpc>
              <a:buNone/>
              <a:defRPr sz="3000">
                <a:latin typeface="Poppins" pitchFamily="2" charset="77"/>
                <a:cs typeface="Poppins" pitchFamily="2" charset="77"/>
              </a:defRPr>
            </a:lvl1pPr>
            <a:lvl2pPr marL="358776" indent="-342900">
              <a:lnSpc>
                <a:spcPct val="110000"/>
              </a:lnSpc>
              <a:buFont typeface="Arial" panose="020B0604020202020204" pitchFamily="34" charset="0"/>
              <a:buChar char="•"/>
              <a:tabLst/>
              <a:defRPr sz="3000">
                <a:latin typeface="Poppins" pitchFamily="2" charset="77"/>
                <a:cs typeface="Poppins" pitchFamily="2" charset="77"/>
              </a:defRPr>
            </a:lvl2pPr>
            <a:lvl3pPr marL="1828800" indent="0">
              <a:buNone/>
              <a:defRPr sz="3000">
                <a:latin typeface="Poppins" pitchFamily="2" charset="77"/>
                <a:cs typeface="Poppins" pitchFamily="2" charset="77"/>
              </a:defRPr>
            </a:lvl3pPr>
            <a:lvl4pPr marL="2743200" indent="0">
              <a:buNone/>
              <a:defRPr sz="3000">
                <a:latin typeface="Poppins" pitchFamily="2" charset="77"/>
                <a:cs typeface="Poppins" pitchFamily="2" charset="77"/>
              </a:defRPr>
            </a:lvl4pPr>
            <a:lvl5pPr marL="3657600" indent="0">
              <a:buNone/>
              <a:defRPr sz="3000">
                <a:latin typeface="Poppins" pitchFamily="2" charset="77"/>
                <a:cs typeface="Poppins" pitchFamily="2" charset="77"/>
              </a:defRPr>
            </a:lvl5pPr>
          </a:lstStyle>
          <a:p>
            <a:pPr lvl="0"/>
            <a:r>
              <a:rPr lang="en-GB"/>
              <a:t>Click to edit Master text styles</a:t>
            </a:r>
          </a:p>
          <a:p>
            <a:pPr lvl="1"/>
            <a:r>
              <a:rPr lang="en-GB"/>
              <a:t>Second level</a:t>
            </a:r>
          </a:p>
        </p:txBody>
      </p:sp>
      <p:sp>
        <p:nvSpPr>
          <p:cNvPr id="16" name="Content Placeholder 2">
            <a:extLst>
              <a:ext uri="{FF2B5EF4-FFF2-40B4-BE49-F238E27FC236}">
                <a16:creationId xmlns:a16="http://schemas.microsoft.com/office/drawing/2014/main" id="{6D29CFC0-749D-B24A-A72F-5BDA8A418CD0}"/>
              </a:ext>
            </a:extLst>
          </p:cNvPr>
          <p:cNvSpPr>
            <a:spLocks noGrp="1"/>
          </p:cNvSpPr>
          <p:nvPr>
            <p:ph idx="15"/>
          </p:nvPr>
        </p:nvSpPr>
        <p:spPr>
          <a:xfrm>
            <a:off x="12315223" y="5060270"/>
            <a:ext cx="10891006" cy="6905952"/>
          </a:xfrm>
        </p:spPr>
        <p:txBody>
          <a:bodyPr>
            <a:normAutofit/>
          </a:bodyPr>
          <a:lstStyle>
            <a:lvl1pPr marL="0" indent="0">
              <a:lnSpc>
                <a:spcPct val="110000"/>
              </a:lnSpc>
              <a:buNone/>
              <a:defRPr sz="3000">
                <a:latin typeface="Poppins" pitchFamily="2" charset="77"/>
                <a:cs typeface="Poppins" pitchFamily="2" charset="77"/>
              </a:defRPr>
            </a:lvl1pPr>
            <a:lvl2pPr marL="358776" indent="-342900">
              <a:lnSpc>
                <a:spcPct val="110000"/>
              </a:lnSpc>
              <a:buFont typeface="Arial" panose="020B0604020202020204" pitchFamily="34" charset="0"/>
              <a:buChar char="•"/>
              <a:tabLst/>
              <a:defRPr sz="3000">
                <a:latin typeface="Poppins" pitchFamily="2" charset="77"/>
                <a:cs typeface="Poppins" pitchFamily="2" charset="77"/>
              </a:defRPr>
            </a:lvl2pPr>
            <a:lvl3pPr marL="1828800" indent="0">
              <a:buNone/>
              <a:defRPr sz="3000">
                <a:latin typeface="Poppins" pitchFamily="2" charset="77"/>
                <a:cs typeface="Poppins" pitchFamily="2" charset="77"/>
              </a:defRPr>
            </a:lvl3pPr>
            <a:lvl4pPr marL="2743200" indent="0">
              <a:buNone/>
              <a:defRPr sz="3000">
                <a:latin typeface="Poppins" pitchFamily="2" charset="77"/>
                <a:cs typeface="Poppins" pitchFamily="2" charset="77"/>
              </a:defRPr>
            </a:lvl4pPr>
            <a:lvl5pPr marL="3657600" indent="0">
              <a:buNone/>
              <a:defRPr sz="3000">
                <a:latin typeface="Poppins" pitchFamily="2" charset="77"/>
                <a:cs typeface="Poppins" pitchFamily="2" charset="77"/>
              </a:defRPr>
            </a:lvl5pPr>
          </a:lstStyle>
          <a:p>
            <a:pPr lvl="0"/>
            <a:r>
              <a:rPr lang="en-GB"/>
              <a:t>Click to edit Master text styles</a:t>
            </a:r>
          </a:p>
          <a:p>
            <a:pPr lvl="1"/>
            <a:r>
              <a:rPr lang="en-GB"/>
              <a:t>Second level</a:t>
            </a:r>
          </a:p>
        </p:txBody>
      </p:sp>
      <p:sp>
        <p:nvSpPr>
          <p:cNvPr id="18" name="Content Placeholder 2">
            <a:extLst>
              <a:ext uri="{FF2B5EF4-FFF2-40B4-BE49-F238E27FC236}">
                <a16:creationId xmlns:a16="http://schemas.microsoft.com/office/drawing/2014/main" id="{DE9D0B73-8338-6244-A0D2-CD7A7C70FCE4}"/>
              </a:ext>
            </a:extLst>
          </p:cNvPr>
          <p:cNvSpPr>
            <a:spLocks noGrp="1"/>
          </p:cNvSpPr>
          <p:nvPr>
            <p:ph idx="16"/>
          </p:nvPr>
        </p:nvSpPr>
        <p:spPr>
          <a:xfrm>
            <a:off x="863028" y="4023613"/>
            <a:ext cx="10891004" cy="739250"/>
          </a:xfrm>
        </p:spPr>
        <p:txBody>
          <a:bodyPr>
            <a:normAutofit/>
          </a:bodyPr>
          <a:lstStyle>
            <a:lvl1pPr marL="0" indent="0">
              <a:lnSpc>
                <a:spcPct val="110000"/>
              </a:lnSpc>
              <a:buNone/>
              <a:defRPr sz="4400" b="1" i="0">
                <a:latin typeface="Poppins SemiBold" pitchFamily="2" charset="77"/>
                <a:cs typeface="Poppins SemiBold" pitchFamily="2" charset="77"/>
              </a:defRPr>
            </a:lvl1pPr>
            <a:lvl2pPr marL="358776" indent="-358776">
              <a:lnSpc>
                <a:spcPct val="110000"/>
              </a:lnSpc>
              <a:buFont typeface="Arial" panose="020B0604020202020204" pitchFamily="34" charset="0"/>
              <a:buChar char="•"/>
              <a:tabLst/>
              <a:defRPr sz="3000">
                <a:latin typeface="Poppins" pitchFamily="2" charset="77"/>
                <a:cs typeface="Poppins" pitchFamily="2" charset="77"/>
              </a:defRPr>
            </a:lvl2pPr>
            <a:lvl3pPr marL="1828800" indent="0">
              <a:buNone/>
              <a:defRPr sz="3000">
                <a:latin typeface="Poppins" pitchFamily="2" charset="77"/>
                <a:cs typeface="Poppins" pitchFamily="2" charset="77"/>
              </a:defRPr>
            </a:lvl3pPr>
            <a:lvl4pPr marL="2743200" indent="0">
              <a:buNone/>
              <a:defRPr sz="3000">
                <a:latin typeface="Poppins" pitchFamily="2" charset="77"/>
                <a:cs typeface="Poppins" pitchFamily="2" charset="77"/>
              </a:defRPr>
            </a:lvl4pPr>
            <a:lvl5pPr marL="3657600" indent="0">
              <a:buNone/>
              <a:defRPr sz="3000">
                <a:latin typeface="Poppins" pitchFamily="2" charset="77"/>
                <a:cs typeface="Poppins" pitchFamily="2" charset="77"/>
              </a:defRPr>
            </a:lvl5pPr>
          </a:lstStyle>
          <a:p>
            <a:pPr lvl="0"/>
            <a:r>
              <a:rPr lang="en-GB"/>
              <a:t>Click to edit Master text styles</a:t>
            </a:r>
          </a:p>
        </p:txBody>
      </p:sp>
      <p:sp>
        <p:nvSpPr>
          <p:cNvPr id="20" name="Content Placeholder 2">
            <a:extLst>
              <a:ext uri="{FF2B5EF4-FFF2-40B4-BE49-F238E27FC236}">
                <a16:creationId xmlns:a16="http://schemas.microsoft.com/office/drawing/2014/main" id="{DA8D3233-0247-A442-8B30-7EA22264CCF0}"/>
              </a:ext>
            </a:extLst>
          </p:cNvPr>
          <p:cNvSpPr>
            <a:spLocks noGrp="1"/>
          </p:cNvSpPr>
          <p:nvPr>
            <p:ph idx="17"/>
          </p:nvPr>
        </p:nvSpPr>
        <p:spPr>
          <a:xfrm>
            <a:off x="12315224" y="4023613"/>
            <a:ext cx="10891004" cy="739250"/>
          </a:xfrm>
        </p:spPr>
        <p:txBody>
          <a:bodyPr>
            <a:normAutofit/>
          </a:bodyPr>
          <a:lstStyle>
            <a:lvl1pPr marL="0" indent="0">
              <a:lnSpc>
                <a:spcPct val="110000"/>
              </a:lnSpc>
              <a:buNone/>
              <a:defRPr sz="4400" b="1" i="0">
                <a:latin typeface="Poppins SemiBold" pitchFamily="2" charset="77"/>
                <a:cs typeface="Poppins SemiBold" pitchFamily="2" charset="77"/>
              </a:defRPr>
            </a:lvl1pPr>
            <a:lvl2pPr marL="358776" indent="-358776">
              <a:lnSpc>
                <a:spcPct val="110000"/>
              </a:lnSpc>
              <a:buFont typeface="Arial" panose="020B0604020202020204" pitchFamily="34" charset="0"/>
              <a:buChar char="•"/>
              <a:tabLst/>
              <a:defRPr sz="3000">
                <a:latin typeface="Poppins" pitchFamily="2" charset="77"/>
                <a:cs typeface="Poppins" pitchFamily="2" charset="77"/>
              </a:defRPr>
            </a:lvl2pPr>
            <a:lvl3pPr marL="1828800" indent="0">
              <a:buNone/>
              <a:defRPr sz="3000">
                <a:latin typeface="Poppins" pitchFamily="2" charset="77"/>
                <a:cs typeface="Poppins" pitchFamily="2" charset="77"/>
              </a:defRPr>
            </a:lvl3pPr>
            <a:lvl4pPr marL="2743200" indent="0">
              <a:buNone/>
              <a:defRPr sz="3000">
                <a:latin typeface="Poppins" pitchFamily="2" charset="77"/>
                <a:cs typeface="Poppins" pitchFamily="2" charset="77"/>
              </a:defRPr>
            </a:lvl4pPr>
            <a:lvl5pPr marL="3657600" indent="0">
              <a:buNone/>
              <a:defRPr sz="3000">
                <a:latin typeface="Poppins" pitchFamily="2" charset="77"/>
                <a:cs typeface="Poppins" pitchFamily="2" charset="77"/>
              </a:defRPr>
            </a:lvl5pPr>
          </a:lstStyle>
          <a:p>
            <a:pPr lvl="0"/>
            <a:r>
              <a:rPr lang="en-GB"/>
              <a:t>Click to edit Master text styles</a:t>
            </a:r>
          </a:p>
        </p:txBody>
      </p:sp>
      <p:sp>
        <p:nvSpPr>
          <p:cNvPr id="21" name="Title 1">
            <a:extLst>
              <a:ext uri="{FF2B5EF4-FFF2-40B4-BE49-F238E27FC236}">
                <a16:creationId xmlns:a16="http://schemas.microsoft.com/office/drawing/2014/main" id="{B939C7F8-B2FD-5146-8F8D-EEB243460B31}"/>
              </a:ext>
            </a:extLst>
          </p:cNvPr>
          <p:cNvSpPr>
            <a:spLocks noGrp="1"/>
          </p:cNvSpPr>
          <p:nvPr>
            <p:ph type="title"/>
          </p:nvPr>
        </p:nvSpPr>
        <p:spPr>
          <a:xfrm>
            <a:off x="863028" y="939049"/>
            <a:ext cx="19058464" cy="2651126"/>
          </a:xfrm>
          <a:prstGeom prst="rect">
            <a:avLst/>
          </a:prstGeom>
        </p:spPr>
        <p:txBody>
          <a:bodyPr anchor="t">
            <a:normAutofit/>
          </a:bodyPr>
          <a:lstStyle>
            <a:lvl1pPr>
              <a:defRPr sz="5600" b="1" i="0">
                <a:latin typeface="Poppins SemiBold" pitchFamily="2" charset="77"/>
                <a:cs typeface="Poppins SemiBold" pitchFamily="2" charset="77"/>
              </a:defRPr>
            </a:lvl1pPr>
          </a:lstStyle>
          <a:p>
            <a:r>
              <a:rPr lang="en-GB"/>
              <a:t>Click to edit Master title style</a:t>
            </a:r>
            <a:endParaRPr lang="en-US"/>
          </a:p>
        </p:txBody>
      </p:sp>
      <p:sp>
        <p:nvSpPr>
          <p:cNvPr id="12" name="Date Placeholder 3">
            <a:extLst>
              <a:ext uri="{FF2B5EF4-FFF2-40B4-BE49-F238E27FC236}">
                <a16:creationId xmlns:a16="http://schemas.microsoft.com/office/drawing/2014/main" id="{7650F656-508D-7448-8ED4-354664FE42CD}"/>
              </a:ext>
            </a:extLst>
          </p:cNvPr>
          <p:cNvSpPr>
            <a:spLocks noGrp="1"/>
          </p:cNvSpPr>
          <p:nvPr>
            <p:ph type="dt" sz="half" idx="2"/>
          </p:nvPr>
        </p:nvSpPr>
        <p:spPr>
          <a:xfrm>
            <a:off x="863028" y="12712701"/>
            <a:ext cx="5486400" cy="730250"/>
          </a:xfrm>
          <a:prstGeom prst="rect">
            <a:avLst/>
          </a:prstGeom>
        </p:spPr>
        <p:txBody>
          <a:bodyPr vert="horz" lIns="91440" tIns="45720" rIns="91440" bIns="45720" rtlCol="0" anchor="ctr"/>
          <a:lstStyle>
            <a:lvl1pPr algn="l">
              <a:defRPr sz="2400">
                <a:solidFill>
                  <a:schemeClr val="tx1">
                    <a:tint val="75000"/>
                  </a:schemeClr>
                </a:solidFill>
                <a:latin typeface="Poppins" pitchFamily="2" charset="77"/>
                <a:cs typeface="Poppins" pitchFamily="2" charset="77"/>
              </a:defRPr>
            </a:lvl1pPr>
          </a:lstStyle>
          <a:p>
            <a:fld id="{0504772D-0079-784C-8BB3-473595089D90}" type="datetimeFigureOut">
              <a:rPr lang="en-US" smtClean="0"/>
              <a:pPr/>
              <a:t>3/26/2024</a:t>
            </a:fld>
            <a:endParaRPr lang="en-US"/>
          </a:p>
        </p:txBody>
      </p:sp>
      <p:sp>
        <p:nvSpPr>
          <p:cNvPr id="13" name="Footer Placeholder 4">
            <a:extLst>
              <a:ext uri="{FF2B5EF4-FFF2-40B4-BE49-F238E27FC236}">
                <a16:creationId xmlns:a16="http://schemas.microsoft.com/office/drawing/2014/main" id="{1FA1D325-EC36-F54A-B31C-4CB85463C669}"/>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latin typeface="Poppins" pitchFamily="2" charset="77"/>
                <a:cs typeface="Poppins" pitchFamily="2" charset="77"/>
              </a:defRPr>
            </a:lvl1pPr>
          </a:lstStyle>
          <a:p>
            <a:r>
              <a:rPr lang="en-US"/>
              <a:t>Energy Living Lab PPT template v0.2</a:t>
            </a:r>
          </a:p>
        </p:txBody>
      </p:sp>
      <p:sp>
        <p:nvSpPr>
          <p:cNvPr id="14" name="Slide Number Placeholder 5">
            <a:extLst>
              <a:ext uri="{FF2B5EF4-FFF2-40B4-BE49-F238E27FC236}">
                <a16:creationId xmlns:a16="http://schemas.microsoft.com/office/drawing/2014/main" id="{CD1D6DCF-C1C9-1040-BEC8-35557E6973A4}"/>
              </a:ext>
            </a:extLst>
          </p:cNvPr>
          <p:cNvSpPr>
            <a:spLocks noGrp="1"/>
          </p:cNvSpPr>
          <p:nvPr>
            <p:ph type="sldNum" sz="quarter" idx="4"/>
          </p:nvPr>
        </p:nvSpPr>
        <p:spPr>
          <a:xfrm>
            <a:off x="17760724" y="12712701"/>
            <a:ext cx="5486400" cy="730250"/>
          </a:xfrm>
          <a:prstGeom prst="rect">
            <a:avLst/>
          </a:prstGeom>
        </p:spPr>
        <p:txBody>
          <a:bodyPr vert="horz" lIns="91440" tIns="45720" rIns="91440" bIns="45720" rtlCol="0" anchor="ctr"/>
          <a:lstStyle>
            <a:lvl1pPr algn="r">
              <a:defRPr sz="2400">
                <a:solidFill>
                  <a:schemeClr val="tx1">
                    <a:tint val="75000"/>
                  </a:schemeClr>
                </a:solidFill>
                <a:latin typeface="Poppins" pitchFamily="2" charset="77"/>
                <a:cs typeface="Poppins" pitchFamily="2" charset="77"/>
              </a:defRPr>
            </a:lvl1pPr>
          </a:lstStyle>
          <a:p>
            <a:fld id="{EBA74696-C0B8-9043-BFE1-D784E88565B4}" type="slidenum">
              <a:rPr lang="en-US" smtClean="0"/>
              <a:pPr/>
              <a:t>‹N°›</a:t>
            </a:fld>
            <a:endParaRPr lang="en-US"/>
          </a:p>
        </p:txBody>
      </p:sp>
    </p:spTree>
    <p:extLst>
      <p:ext uri="{BB962C8B-B14F-4D97-AF65-F5344CB8AC3E}">
        <p14:creationId xmlns:p14="http://schemas.microsoft.com/office/powerpoint/2010/main" val="2396481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FBE861-EBDA-B448-8D83-1E1B11DE3438}"/>
              </a:ext>
            </a:extLst>
          </p:cNvPr>
          <p:cNvSpPr>
            <a:spLocks noGrp="1"/>
          </p:cNvSpPr>
          <p:nvPr>
            <p:ph type="title"/>
          </p:nvPr>
        </p:nvSpPr>
        <p:spPr>
          <a:xfrm>
            <a:off x="863028" y="939049"/>
            <a:ext cx="19058464" cy="2651126"/>
          </a:xfrm>
          <a:prstGeom prst="rect">
            <a:avLst/>
          </a:prstGeom>
        </p:spPr>
        <p:txBody>
          <a:bodyPr anchor="t">
            <a:normAutofit/>
          </a:bodyPr>
          <a:lstStyle>
            <a:lvl1pPr>
              <a:defRPr sz="5600" b="1" i="0">
                <a:latin typeface="Poppins SemiBold" pitchFamily="2" charset="77"/>
                <a:cs typeface="Poppins SemiBold" pitchFamily="2" charset="77"/>
              </a:defRPr>
            </a:lvl1pPr>
          </a:lstStyle>
          <a:p>
            <a:r>
              <a:rPr lang="en-GB"/>
              <a:t>Click to edit Master title style</a:t>
            </a:r>
            <a:endParaRPr lang="en-US"/>
          </a:p>
        </p:txBody>
      </p:sp>
      <p:pic>
        <p:nvPicPr>
          <p:cNvPr id="7" name="Picture Placeholder 9">
            <a:extLst>
              <a:ext uri="{FF2B5EF4-FFF2-40B4-BE49-F238E27FC236}">
                <a16:creationId xmlns:a16="http://schemas.microsoft.com/office/drawing/2014/main" id="{6F36A0E5-69FE-F74C-9B49-1F1E76890A72}"/>
              </a:ext>
            </a:extLst>
          </p:cNvPr>
          <p:cNvPicPr>
            <a:picLocks noChangeAspect="1"/>
          </p:cNvPicPr>
          <p:nvPr userDrawn="1"/>
        </p:nvPicPr>
        <p:blipFill>
          <a:blip r:embed="rId2"/>
          <a:srcRect t="12998" b="12998"/>
          <a:stretch/>
        </p:blipFill>
        <p:spPr>
          <a:xfrm>
            <a:off x="20656090" y="919996"/>
            <a:ext cx="2813508" cy="1250448"/>
          </a:xfrm>
          <a:prstGeom prst="rect">
            <a:avLst/>
          </a:prstGeom>
        </p:spPr>
      </p:pic>
      <p:sp>
        <p:nvSpPr>
          <p:cNvPr id="14" name="Date Placeholder 3">
            <a:extLst>
              <a:ext uri="{FF2B5EF4-FFF2-40B4-BE49-F238E27FC236}">
                <a16:creationId xmlns:a16="http://schemas.microsoft.com/office/drawing/2014/main" id="{BA8FEDC5-E394-D54F-BCCD-4F7AF8D181D4}"/>
              </a:ext>
            </a:extLst>
          </p:cNvPr>
          <p:cNvSpPr>
            <a:spLocks noGrp="1"/>
          </p:cNvSpPr>
          <p:nvPr>
            <p:ph type="dt" sz="half" idx="2"/>
          </p:nvPr>
        </p:nvSpPr>
        <p:spPr>
          <a:xfrm>
            <a:off x="863028" y="12712701"/>
            <a:ext cx="5486400" cy="730250"/>
          </a:xfrm>
          <a:prstGeom prst="rect">
            <a:avLst/>
          </a:prstGeom>
        </p:spPr>
        <p:txBody>
          <a:bodyPr vert="horz" lIns="91440" tIns="45720" rIns="91440" bIns="45720" rtlCol="0" anchor="ctr"/>
          <a:lstStyle>
            <a:lvl1pPr algn="l">
              <a:defRPr sz="2400">
                <a:solidFill>
                  <a:schemeClr val="tx1">
                    <a:tint val="75000"/>
                  </a:schemeClr>
                </a:solidFill>
                <a:latin typeface="Poppins" pitchFamily="2" charset="77"/>
                <a:cs typeface="Poppins" pitchFamily="2" charset="77"/>
              </a:defRPr>
            </a:lvl1pPr>
          </a:lstStyle>
          <a:p>
            <a:fld id="{0504772D-0079-784C-8BB3-473595089D90}" type="datetimeFigureOut">
              <a:rPr lang="en-US" smtClean="0"/>
              <a:pPr/>
              <a:t>3/26/2024</a:t>
            </a:fld>
            <a:endParaRPr lang="en-US"/>
          </a:p>
        </p:txBody>
      </p:sp>
      <p:sp>
        <p:nvSpPr>
          <p:cNvPr id="15" name="Footer Placeholder 4">
            <a:extLst>
              <a:ext uri="{FF2B5EF4-FFF2-40B4-BE49-F238E27FC236}">
                <a16:creationId xmlns:a16="http://schemas.microsoft.com/office/drawing/2014/main" id="{8C7960E8-D01E-3445-B8EF-D822991CE1CE}"/>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latin typeface="Poppins" pitchFamily="2" charset="77"/>
                <a:cs typeface="Poppins" pitchFamily="2" charset="77"/>
              </a:defRPr>
            </a:lvl1pPr>
          </a:lstStyle>
          <a:p>
            <a:r>
              <a:rPr lang="en-US"/>
              <a:t>Energy Living Lab PPT template v0.2</a:t>
            </a:r>
          </a:p>
        </p:txBody>
      </p:sp>
      <p:sp>
        <p:nvSpPr>
          <p:cNvPr id="16" name="Slide Number Placeholder 5">
            <a:extLst>
              <a:ext uri="{FF2B5EF4-FFF2-40B4-BE49-F238E27FC236}">
                <a16:creationId xmlns:a16="http://schemas.microsoft.com/office/drawing/2014/main" id="{79B2A198-41B6-454A-B339-09F79557C124}"/>
              </a:ext>
            </a:extLst>
          </p:cNvPr>
          <p:cNvSpPr>
            <a:spLocks noGrp="1"/>
          </p:cNvSpPr>
          <p:nvPr>
            <p:ph type="sldNum" sz="quarter" idx="4"/>
          </p:nvPr>
        </p:nvSpPr>
        <p:spPr>
          <a:xfrm>
            <a:off x="17760724" y="12712701"/>
            <a:ext cx="5486400" cy="730250"/>
          </a:xfrm>
          <a:prstGeom prst="rect">
            <a:avLst/>
          </a:prstGeom>
        </p:spPr>
        <p:txBody>
          <a:bodyPr vert="horz" lIns="91440" tIns="45720" rIns="91440" bIns="45720" rtlCol="0" anchor="ctr"/>
          <a:lstStyle>
            <a:lvl1pPr algn="r">
              <a:defRPr sz="2400">
                <a:solidFill>
                  <a:schemeClr val="tx1">
                    <a:tint val="75000"/>
                  </a:schemeClr>
                </a:solidFill>
                <a:latin typeface="Poppins" pitchFamily="2" charset="77"/>
                <a:cs typeface="Poppins" pitchFamily="2" charset="77"/>
              </a:defRPr>
            </a:lvl1pPr>
          </a:lstStyle>
          <a:p>
            <a:fld id="{EBA74696-C0B8-9043-BFE1-D784E88565B4}" type="slidenum">
              <a:rPr lang="en-US" smtClean="0"/>
              <a:pPr/>
              <a:t>‹N°›</a:t>
            </a:fld>
            <a:endParaRPr lang="en-US"/>
          </a:p>
        </p:txBody>
      </p:sp>
    </p:spTree>
    <p:extLst>
      <p:ext uri="{BB962C8B-B14F-4D97-AF65-F5344CB8AC3E}">
        <p14:creationId xmlns:p14="http://schemas.microsoft.com/office/powerpoint/2010/main" val="539629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userDrawn="1">
            <p:ph type="title"/>
          </p:nvPr>
        </p:nvSpPr>
        <p:spPr>
          <a:xfrm>
            <a:off x="2120900" y="2278063"/>
            <a:ext cx="19504148" cy="2178050"/>
          </a:xfrm>
        </p:spPr>
        <p:txBody>
          <a:bodyPr/>
          <a:lstStyle>
            <a:lvl1pPr>
              <a:lnSpc>
                <a:spcPct val="100000"/>
              </a:lnSpc>
              <a:defRPr b="1" i="0">
                <a:solidFill>
                  <a:srgbClr val="262D30"/>
                </a:solidFill>
                <a:latin typeface="Open Sans Semibold" charset="0"/>
                <a:ea typeface="Open Sans Semibold" charset="0"/>
                <a:cs typeface="Open Sans Semibold" charset="0"/>
              </a:defRPr>
            </a:lvl1pPr>
          </a:lstStyle>
          <a:p>
            <a:r>
              <a:rPr lang="en-US"/>
              <a:t>Click to edit Master title style</a:t>
            </a:r>
          </a:p>
        </p:txBody>
      </p:sp>
      <p:sp>
        <p:nvSpPr>
          <p:cNvPr id="3" name="Content Placeholder 2"/>
          <p:cNvSpPr>
            <a:spLocks noGrp="1"/>
          </p:cNvSpPr>
          <p:nvPr userDrawn="1">
            <p:ph idx="1"/>
          </p:nvPr>
        </p:nvSpPr>
        <p:spPr/>
        <p:txBody>
          <a:bodyPr/>
          <a:lstStyle>
            <a:lvl1pPr algn="just">
              <a:lnSpc>
                <a:spcPct val="150000"/>
              </a:lnSpc>
              <a:defRPr sz="2200"/>
            </a:lvl1pPr>
            <a:lvl2pPr algn="just">
              <a:lnSpc>
                <a:spcPct val="150000"/>
              </a:lnSpc>
              <a:defRPr sz="2200"/>
            </a:lvl2pPr>
            <a:lvl3pPr algn="just">
              <a:lnSpc>
                <a:spcPct val="150000"/>
              </a:lnSpc>
              <a:defRPr sz="2200"/>
            </a:lvl3pPr>
            <a:lvl4pPr algn="just">
              <a:lnSpc>
                <a:spcPct val="150000"/>
              </a:lnSpc>
              <a:defRPr sz="2200"/>
            </a:lvl4pPr>
            <a:lvl5pPr algn="just">
              <a:lnSpc>
                <a:spcPct val="150000"/>
              </a:lnSpc>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p:cNvSpPr>
          <p:nvPr userDrawn="1">
            <p:ph type="sldNum" sz="quarter" idx="10"/>
          </p:nvPr>
        </p:nvSpPr>
        <p:spPr>
          <a:xfrm>
            <a:off x="22545675" y="12496800"/>
            <a:ext cx="895350" cy="482600"/>
          </a:xfrm>
        </p:spPr>
        <p:txBody>
          <a:bodyPr/>
          <a:lstStyle>
            <a:lvl1pPr>
              <a:defRPr b="0" i="0">
                <a:solidFill>
                  <a:schemeClr val="accent5"/>
                </a:solidFill>
                <a:latin typeface="Open Sans" charset="0"/>
                <a:ea typeface="Open Sans" charset="0"/>
                <a:cs typeface="Open Sans" charset="0"/>
              </a:defRPr>
            </a:lvl1pPr>
          </a:lstStyle>
          <a:p>
            <a:pPr>
              <a:defRPr/>
            </a:pPr>
            <a:fld id="{2514CAEF-40AC-E446-8E12-67B16236D6EB}" type="slidenum">
              <a:rPr lang="x-none" altLang="x-none"/>
              <a:pPr>
                <a:defRPr/>
              </a:pPr>
              <a:t>‹N°›</a:t>
            </a:fld>
            <a:endParaRPr lang="x-none" altLang="x-none"/>
          </a:p>
        </p:txBody>
      </p:sp>
    </p:spTree>
    <p:extLst>
      <p:ext uri="{BB962C8B-B14F-4D97-AF65-F5344CB8AC3E}">
        <p14:creationId xmlns:p14="http://schemas.microsoft.com/office/powerpoint/2010/main" val="195042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roject page">
  <p:cSld name="1_Project page">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863028" y="5443316"/>
            <a:ext cx="6947472" cy="4593568"/>
          </a:xfrm>
          <a:prstGeom prst="rect">
            <a:avLst/>
          </a:prstGeom>
          <a:noFill/>
          <a:ln>
            <a:noFill/>
          </a:ln>
        </p:spPr>
        <p:txBody>
          <a:bodyPr spcFirstLastPara="1" wrap="square" lIns="91425" tIns="45700" rIns="91425" bIns="45700" anchor="t" anchorCtr="0">
            <a:normAutofit/>
          </a:bodyPr>
          <a:lstStyle>
            <a:lvl1pPr marL="914400" lvl="0" indent="-457200" algn="l">
              <a:lnSpc>
                <a:spcPct val="110000"/>
              </a:lnSpc>
              <a:spcBef>
                <a:spcPts val="2000"/>
              </a:spcBef>
              <a:spcAft>
                <a:spcPts val="0"/>
              </a:spcAft>
              <a:buClr>
                <a:schemeClr val="dk1"/>
              </a:buClr>
              <a:buSzPts val="1500"/>
              <a:buNone/>
              <a:defRPr sz="3000">
                <a:latin typeface="Poppins"/>
                <a:ea typeface="Poppins"/>
                <a:cs typeface="Poppins"/>
                <a:sym typeface="Poppins"/>
              </a:defRPr>
            </a:lvl1pPr>
            <a:lvl2pPr marL="1828800" lvl="1" indent="-647700" algn="l">
              <a:lnSpc>
                <a:spcPct val="110000"/>
              </a:lnSpc>
              <a:spcBef>
                <a:spcPts val="1000"/>
              </a:spcBef>
              <a:spcAft>
                <a:spcPts val="0"/>
              </a:spcAft>
              <a:buClr>
                <a:schemeClr val="dk1"/>
              </a:buClr>
              <a:buSzPts val="1500"/>
              <a:buFont typeface="Arial"/>
              <a:buChar char="•"/>
              <a:defRPr sz="3000">
                <a:latin typeface="Poppins"/>
                <a:ea typeface="Poppins"/>
                <a:cs typeface="Poppins"/>
                <a:sym typeface="Poppins"/>
              </a:defRPr>
            </a:lvl2pPr>
            <a:lvl3pPr marL="2743200" lvl="2" indent="-457200" algn="l">
              <a:lnSpc>
                <a:spcPct val="90000"/>
              </a:lnSpc>
              <a:spcBef>
                <a:spcPts val="1000"/>
              </a:spcBef>
              <a:spcAft>
                <a:spcPts val="0"/>
              </a:spcAft>
              <a:buClr>
                <a:schemeClr val="dk1"/>
              </a:buClr>
              <a:buSzPts val="1500"/>
              <a:buNone/>
              <a:defRPr sz="3000">
                <a:latin typeface="Poppins"/>
                <a:ea typeface="Poppins"/>
                <a:cs typeface="Poppins"/>
                <a:sym typeface="Poppins"/>
              </a:defRPr>
            </a:lvl3pPr>
            <a:lvl4pPr marL="3657600" lvl="3" indent="-457200" algn="l">
              <a:lnSpc>
                <a:spcPct val="90000"/>
              </a:lnSpc>
              <a:spcBef>
                <a:spcPts val="1000"/>
              </a:spcBef>
              <a:spcAft>
                <a:spcPts val="0"/>
              </a:spcAft>
              <a:buClr>
                <a:schemeClr val="dk1"/>
              </a:buClr>
              <a:buSzPts val="1500"/>
              <a:buNone/>
              <a:defRPr sz="3000">
                <a:latin typeface="Poppins"/>
                <a:ea typeface="Poppins"/>
                <a:cs typeface="Poppins"/>
                <a:sym typeface="Poppins"/>
              </a:defRPr>
            </a:lvl4pPr>
            <a:lvl5pPr marL="4572000" lvl="4" indent="-457200" algn="l">
              <a:lnSpc>
                <a:spcPct val="90000"/>
              </a:lnSpc>
              <a:spcBef>
                <a:spcPts val="1000"/>
              </a:spcBef>
              <a:spcAft>
                <a:spcPts val="0"/>
              </a:spcAft>
              <a:buClr>
                <a:schemeClr val="dk1"/>
              </a:buClr>
              <a:buSzPts val="1500"/>
              <a:buNone/>
              <a:defRPr sz="3000">
                <a:latin typeface="Poppins"/>
                <a:ea typeface="Poppins"/>
                <a:cs typeface="Poppins"/>
                <a:sym typeface="Poppins"/>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17" name="Google Shape;17;p4"/>
          <p:cNvSpPr txBox="1">
            <a:spLocks noGrp="1"/>
          </p:cNvSpPr>
          <p:nvPr>
            <p:ph type="body" idx="2"/>
          </p:nvPr>
        </p:nvSpPr>
        <p:spPr>
          <a:xfrm>
            <a:off x="8673526" y="5443316"/>
            <a:ext cx="6947472" cy="4593568"/>
          </a:xfrm>
          <a:prstGeom prst="rect">
            <a:avLst/>
          </a:prstGeom>
          <a:noFill/>
          <a:ln>
            <a:noFill/>
          </a:ln>
        </p:spPr>
        <p:txBody>
          <a:bodyPr spcFirstLastPara="1" wrap="square" lIns="91425" tIns="45700" rIns="91425" bIns="45700" anchor="t" anchorCtr="0">
            <a:normAutofit/>
          </a:bodyPr>
          <a:lstStyle>
            <a:lvl1pPr marL="914400" lvl="0" indent="-457200" algn="l">
              <a:lnSpc>
                <a:spcPct val="110000"/>
              </a:lnSpc>
              <a:spcBef>
                <a:spcPts val="2000"/>
              </a:spcBef>
              <a:spcAft>
                <a:spcPts val="0"/>
              </a:spcAft>
              <a:buClr>
                <a:schemeClr val="dk1"/>
              </a:buClr>
              <a:buSzPts val="1500"/>
              <a:buNone/>
              <a:defRPr sz="3000">
                <a:latin typeface="Poppins"/>
                <a:ea typeface="Poppins"/>
                <a:cs typeface="Poppins"/>
                <a:sym typeface="Poppins"/>
              </a:defRPr>
            </a:lvl1pPr>
            <a:lvl2pPr marL="1828800" lvl="1" indent="-647700" algn="l">
              <a:lnSpc>
                <a:spcPct val="110000"/>
              </a:lnSpc>
              <a:spcBef>
                <a:spcPts val="1000"/>
              </a:spcBef>
              <a:spcAft>
                <a:spcPts val="0"/>
              </a:spcAft>
              <a:buClr>
                <a:schemeClr val="dk1"/>
              </a:buClr>
              <a:buSzPts val="1500"/>
              <a:buFont typeface="Arial"/>
              <a:buChar char="•"/>
              <a:defRPr sz="3000">
                <a:latin typeface="Poppins"/>
                <a:ea typeface="Poppins"/>
                <a:cs typeface="Poppins"/>
                <a:sym typeface="Poppins"/>
              </a:defRPr>
            </a:lvl2pPr>
            <a:lvl3pPr marL="2743200" lvl="2" indent="-457200" algn="l">
              <a:lnSpc>
                <a:spcPct val="90000"/>
              </a:lnSpc>
              <a:spcBef>
                <a:spcPts val="1000"/>
              </a:spcBef>
              <a:spcAft>
                <a:spcPts val="0"/>
              </a:spcAft>
              <a:buClr>
                <a:schemeClr val="dk1"/>
              </a:buClr>
              <a:buSzPts val="1500"/>
              <a:buNone/>
              <a:defRPr sz="3000">
                <a:latin typeface="Poppins"/>
                <a:ea typeface="Poppins"/>
                <a:cs typeface="Poppins"/>
                <a:sym typeface="Poppins"/>
              </a:defRPr>
            </a:lvl3pPr>
            <a:lvl4pPr marL="3657600" lvl="3" indent="-457200" algn="l">
              <a:lnSpc>
                <a:spcPct val="90000"/>
              </a:lnSpc>
              <a:spcBef>
                <a:spcPts val="1000"/>
              </a:spcBef>
              <a:spcAft>
                <a:spcPts val="0"/>
              </a:spcAft>
              <a:buClr>
                <a:schemeClr val="dk1"/>
              </a:buClr>
              <a:buSzPts val="1500"/>
              <a:buNone/>
              <a:defRPr sz="3000">
                <a:latin typeface="Poppins"/>
                <a:ea typeface="Poppins"/>
                <a:cs typeface="Poppins"/>
                <a:sym typeface="Poppins"/>
              </a:defRPr>
            </a:lvl4pPr>
            <a:lvl5pPr marL="4572000" lvl="4" indent="-457200" algn="l">
              <a:lnSpc>
                <a:spcPct val="90000"/>
              </a:lnSpc>
              <a:spcBef>
                <a:spcPts val="1000"/>
              </a:spcBef>
              <a:spcAft>
                <a:spcPts val="0"/>
              </a:spcAft>
              <a:buClr>
                <a:schemeClr val="dk1"/>
              </a:buClr>
              <a:buSzPts val="1500"/>
              <a:buNone/>
              <a:defRPr sz="3000">
                <a:latin typeface="Poppins"/>
                <a:ea typeface="Poppins"/>
                <a:cs typeface="Poppins"/>
                <a:sym typeface="Poppins"/>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18" name="Google Shape;18;p4"/>
          <p:cNvSpPr>
            <a:spLocks noGrp="1"/>
          </p:cNvSpPr>
          <p:nvPr>
            <p:ph type="pic" idx="3"/>
          </p:nvPr>
        </p:nvSpPr>
        <p:spPr>
          <a:xfrm>
            <a:off x="16249653" y="0"/>
            <a:ext cx="8115298" cy="13716000"/>
          </a:xfrm>
          <a:prstGeom prst="rect">
            <a:avLst/>
          </a:prstGeom>
          <a:solidFill>
            <a:srgbClr val="D9D9D9"/>
          </a:solidFill>
          <a:ln>
            <a:noFill/>
          </a:ln>
        </p:spPr>
      </p:sp>
      <p:sp>
        <p:nvSpPr>
          <p:cNvPr id="19" name="Google Shape;19;p4"/>
          <p:cNvSpPr>
            <a:spLocks noGrp="1"/>
          </p:cNvSpPr>
          <p:nvPr>
            <p:ph type="body" idx="4"/>
          </p:nvPr>
        </p:nvSpPr>
        <p:spPr>
          <a:xfrm>
            <a:off x="1044026" y="12240970"/>
            <a:ext cx="14395972" cy="722680"/>
          </a:xfrm>
          <a:prstGeom prst="roundRect">
            <a:avLst>
              <a:gd name="adj" fmla="val 26881"/>
            </a:avLst>
          </a:prstGeom>
          <a:solidFill>
            <a:srgbClr val="262626"/>
          </a:solidFill>
          <a:ln>
            <a:noFill/>
          </a:ln>
        </p:spPr>
        <p:txBody>
          <a:bodyPr spcFirstLastPara="1" wrap="square" lIns="91425" tIns="0" rIns="91425" bIns="45700" anchor="ctr" anchorCtr="0">
            <a:normAutofit/>
          </a:bodyPr>
          <a:lstStyle>
            <a:lvl1pPr marL="914400" lvl="0" indent="-457200" algn="l">
              <a:lnSpc>
                <a:spcPct val="110000"/>
              </a:lnSpc>
              <a:spcBef>
                <a:spcPts val="0"/>
              </a:spcBef>
              <a:spcAft>
                <a:spcPts val="0"/>
              </a:spcAft>
              <a:buClr>
                <a:schemeClr val="lt1"/>
              </a:buClr>
              <a:buSzPts val="1500"/>
              <a:buNone/>
              <a:defRPr sz="3000">
                <a:solidFill>
                  <a:schemeClr val="lt1"/>
                </a:solidFill>
              </a:defRPr>
            </a:lvl1pPr>
            <a:lvl2pPr marL="1828800" lvl="1" indent="-685800" algn="l">
              <a:lnSpc>
                <a:spcPct val="90000"/>
              </a:lnSpc>
              <a:spcBef>
                <a:spcPts val="1000"/>
              </a:spcBef>
              <a:spcAft>
                <a:spcPts val="0"/>
              </a:spcAft>
              <a:buClr>
                <a:schemeClr val="dk1"/>
              </a:buClr>
              <a:buSzPts val="1800"/>
              <a:buChar char="•"/>
              <a:defRPr/>
            </a:lvl2pPr>
            <a:lvl3pPr marL="2743200" lvl="2" indent="-685800" algn="l">
              <a:lnSpc>
                <a:spcPct val="90000"/>
              </a:lnSpc>
              <a:spcBef>
                <a:spcPts val="1000"/>
              </a:spcBef>
              <a:spcAft>
                <a:spcPts val="0"/>
              </a:spcAft>
              <a:buClr>
                <a:schemeClr val="dk1"/>
              </a:buClr>
              <a:buSzPts val="1800"/>
              <a:buChar char="•"/>
              <a:defRPr/>
            </a:lvl3pPr>
            <a:lvl4pPr marL="3657600" lvl="3" indent="-685800" algn="l">
              <a:lnSpc>
                <a:spcPct val="90000"/>
              </a:lnSpc>
              <a:spcBef>
                <a:spcPts val="1000"/>
              </a:spcBef>
              <a:spcAft>
                <a:spcPts val="0"/>
              </a:spcAft>
              <a:buClr>
                <a:schemeClr val="dk1"/>
              </a:buClr>
              <a:buSzPts val="1800"/>
              <a:buChar char="•"/>
              <a:defRPr/>
            </a:lvl4pPr>
            <a:lvl5pPr marL="4572000" lvl="4" indent="-685800" algn="l">
              <a:lnSpc>
                <a:spcPct val="90000"/>
              </a:lnSpc>
              <a:spcBef>
                <a:spcPts val="1000"/>
              </a:spcBef>
              <a:spcAft>
                <a:spcPts val="0"/>
              </a:spcAft>
              <a:buClr>
                <a:schemeClr val="dk1"/>
              </a:buClr>
              <a:buSzPts val="1800"/>
              <a:buChar char="•"/>
              <a:defRPr/>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sp>
        <p:nvSpPr>
          <p:cNvPr id="20" name="Google Shape;20;p4"/>
          <p:cNvSpPr txBox="1">
            <a:spLocks noGrp="1"/>
          </p:cNvSpPr>
          <p:nvPr>
            <p:ph type="body" idx="5"/>
          </p:nvPr>
        </p:nvSpPr>
        <p:spPr>
          <a:xfrm>
            <a:off x="1836586" y="3970662"/>
            <a:ext cx="13784412" cy="800100"/>
          </a:xfrm>
          <a:prstGeom prst="rect">
            <a:avLst/>
          </a:prstGeom>
          <a:noFill/>
          <a:ln>
            <a:noFill/>
          </a:ln>
        </p:spPr>
        <p:txBody>
          <a:bodyPr spcFirstLastPara="1" wrap="square" lIns="91425" tIns="45700" rIns="91425" bIns="45700" anchor="t" anchorCtr="0">
            <a:noAutofit/>
          </a:bodyPr>
          <a:lstStyle>
            <a:lvl1pPr marL="914400" lvl="0" indent="-457200" algn="l">
              <a:lnSpc>
                <a:spcPct val="90000"/>
              </a:lnSpc>
              <a:spcBef>
                <a:spcPts val="2000"/>
              </a:spcBef>
              <a:spcAft>
                <a:spcPts val="0"/>
              </a:spcAft>
              <a:buClr>
                <a:srgbClr val="808080"/>
              </a:buClr>
              <a:buSzPts val="2200"/>
              <a:buNone/>
              <a:defRPr sz="4400">
                <a:solidFill>
                  <a:srgbClr val="808080"/>
                </a:solidFill>
              </a:defRPr>
            </a:lvl1pPr>
            <a:lvl2pPr marL="1828800" lvl="1" indent="-457200" algn="l">
              <a:lnSpc>
                <a:spcPct val="90000"/>
              </a:lnSpc>
              <a:spcBef>
                <a:spcPts val="1000"/>
              </a:spcBef>
              <a:spcAft>
                <a:spcPts val="0"/>
              </a:spcAft>
              <a:buClr>
                <a:schemeClr val="dk1"/>
              </a:buClr>
              <a:buSzPts val="2000"/>
              <a:buNone/>
              <a:defRPr sz="4000"/>
            </a:lvl2pPr>
            <a:lvl3pPr marL="2743200" lvl="2" indent="-457200" algn="l">
              <a:lnSpc>
                <a:spcPct val="90000"/>
              </a:lnSpc>
              <a:spcBef>
                <a:spcPts val="1000"/>
              </a:spcBef>
              <a:spcAft>
                <a:spcPts val="0"/>
              </a:spcAft>
              <a:buClr>
                <a:schemeClr val="dk1"/>
              </a:buClr>
              <a:buSzPts val="2000"/>
              <a:buNone/>
              <a:defRPr sz="4000"/>
            </a:lvl3pPr>
            <a:lvl4pPr marL="3657600" lvl="3" indent="-457200" algn="l">
              <a:lnSpc>
                <a:spcPct val="90000"/>
              </a:lnSpc>
              <a:spcBef>
                <a:spcPts val="1000"/>
              </a:spcBef>
              <a:spcAft>
                <a:spcPts val="0"/>
              </a:spcAft>
              <a:buClr>
                <a:schemeClr val="dk1"/>
              </a:buClr>
              <a:buSzPts val="2000"/>
              <a:buNone/>
              <a:defRPr sz="4000"/>
            </a:lvl4pPr>
            <a:lvl5pPr marL="4572000" lvl="4" indent="-457200" algn="l">
              <a:lnSpc>
                <a:spcPct val="90000"/>
              </a:lnSpc>
              <a:spcBef>
                <a:spcPts val="1000"/>
              </a:spcBef>
              <a:spcAft>
                <a:spcPts val="0"/>
              </a:spcAft>
              <a:buClr>
                <a:schemeClr val="dk1"/>
              </a:buClr>
              <a:buSzPts val="2000"/>
              <a:buNone/>
              <a:defRPr sz="4000"/>
            </a:lvl5pPr>
            <a:lvl6pPr marL="5486400" lvl="5" indent="-685800" algn="l">
              <a:lnSpc>
                <a:spcPct val="90000"/>
              </a:lnSpc>
              <a:spcBef>
                <a:spcPts val="1000"/>
              </a:spcBef>
              <a:spcAft>
                <a:spcPts val="0"/>
              </a:spcAft>
              <a:buClr>
                <a:schemeClr val="dk1"/>
              </a:buClr>
              <a:buSzPts val="1800"/>
              <a:buChar char="•"/>
              <a:defRPr/>
            </a:lvl6pPr>
            <a:lvl7pPr marL="6400800" lvl="6" indent="-685800" algn="l">
              <a:lnSpc>
                <a:spcPct val="90000"/>
              </a:lnSpc>
              <a:spcBef>
                <a:spcPts val="1000"/>
              </a:spcBef>
              <a:spcAft>
                <a:spcPts val="0"/>
              </a:spcAft>
              <a:buClr>
                <a:schemeClr val="dk1"/>
              </a:buClr>
              <a:buSzPts val="1800"/>
              <a:buChar char="•"/>
              <a:defRPr/>
            </a:lvl7pPr>
            <a:lvl8pPr marL="7315200" lvl="7" indent="-685800" algn="l">
              <a:lnSpc>
                <a:spcPct val="90000"/>
              </a:lnSpc>
              <a:spcBef>
                <a:spcPts val="1000"/>
              </a:spcBef>
              <a:spcAft>
                <a:spcPts val="0"/>
              </a:spcAft>
              <a:buClr>
                <a:schemeClr val="dk1"/>
              </a:buClr>
              <a:buSzPts val="1800"/>
              <a:buChar char="•"/>
              <a:defRPr/>
            </a:lvl8pPr>
            <a:lvl9pPr marL="8229600" lvl="8" indent="-685800" algn="l">
              <a:lnSpc>
                <a:spcPct val="90000"/>
              </a:lnSpc>
              <a:spcBef>
                <a:spcPts val="1000"/>
              </a:spcBef>
              <a:spcAft>
                <a:spcPts val="0"/>
              </a:spcAft>
              <a:buClr>
                <a:schemeClr val="dk1"/>
              </a:buClr>
              <a:buSzPts val="1800"/>
              <a:buChar char="•"/>
              <a:defRPr/>
            </a:lvl9pPr>
          </a:lstStyle>
          <a:p>
            <a:endParaRPr/>
          </a:p>
        </p:txBody>
      </p:sp>
      <p:pic>
        <p:nvPicPr>
          <p:cNvPr id="21" name="Google Shape;21;p4"/>
          <p:cNvPicPr preferRelativeResize="0"/>
          <p:nvPr/>
        </p:nvPicPr>
        <p:blipFill rotWithShape="1">
          <a:blip r:embed="rId2">
            <a:alphaModFix/>
          </a:blip>
          <a:srcRect/>
          <a:stretch/>
        </p:blipFill>
        <p:spPr>
          <a:xfrm>
            <a:off x="1044098" y="4005984"/>
            <a:ext cx="667972" cy="667972"/>
          </a:xfrm>
          <a:prstGeom prst="rect">
            <a:avLst/>
          </a:prstGeom>
          <a:noFill/>
          <a:ln>
            <a:noFill/>
          </a:ln>
        </p:spPr>
      </p:pic>
      <p:sp>
        <p:nvSpPr>
          <p:cNvPr id="22" name="Google Shape;22;p4"/>
          <p:cNvSpPr>
            <a:spLocks noGrp="1"/>
          </p:cNvSpPr>
          <p:nvPr>
            <p:ph type="pic" idx="6"/>
          </p:nvPr>
        </p:nvSpPr>
        <p:spPr>
          <a:xfrm>
            <a:off x="20656090" y="919996"/>
            <a:ext cx="2813508" cy="1250448"/>
          </a:xfrm>
          <a:prstGeom prst="rect">
            <a:avLst/>
          </a:prstGeom>
          <a:noFill/>
          <a:ln>
            <a:noFill/>
          </a:ln>
        </p:spPr>
      </p:sp>
      <p:sp>
        <p:nvSpPr>
          <p:cNvPr id="23" name="Google Shape;23;p4"/>
          <p:cNvSpPr txBox="1"/>
          <p:nvPr/>
        </p:nvSpPr>
        <p:spPr>
          <a:xfrm>
            <a:off x="863028" y="11493718"/>
            <a:ext cx="2989880" cy="667972"/>
          </a:xfrm>
          <a:prstGeom prst="rect">
            <a:avLst/>
          </a:prstGeom>
          <a:noFill/>
          <a:ln>
            <a:noFill/>
          </a:ln>
        </p:spPr>
        <p:txBody>
          <a:bodyPr spcFirstLastPara="1" wrap="square" lIns="182850" tIns="91400" rIns="182850" bIns="91400" anchor="t" anchorCtr="0">
            <a:noAutofit/>
          </a:bodyPr>
          <a:lstStyle/>
          <a:p>
            <a:pPr marL="0" marR="0" lvl="0" indent="0" algn="l" rtl="0">
              <a:lnSpc>
                <a:spcPct val="100000"/>
              </a:lnSpc>
              <a:spcBef>
                <a:spcPts val="0"/>
              </a:spcBef>
              <a:spcAft>
                <a:spcPts val="0"/>
              </a:spcAft>
              <a:buClr>
                <a:srgbClr val="262626"/>
              </a:buClr>
              <a:buSzPts val="1800"/>
              <a:buFont typeface="Poppins SemiBold"/>
              <a:buNone/>
            </a:pPr>
            <a:r>
              <a:rPr lang="en-US" sz="3600" b="1" i="0" u="none" strike="noStrike" cap="none">
                <a:solidFill>
                  <a:srgbClr val="262626"/>
                </a:solidFill>
                <a:latin typeface="Poppins SemiBold"/>
                <a:ea typeface="Poppins SemiBold"/>
                <a:cs typeface="Poppins SemiBold"/>
                <a:sym typeface="Poppins SemiBold"/>
              </a:rPr>
              <a:t>Partners</a:t>
            </a:r>
            <a:r>
              <a:rPr lang="en-US" sz="3600" b="1" i="0" u="none" strike="noStrike" cap="none">
                <a:solidFill>
                  <a:srgbClr val="262626"/>
                </a:solidFill>
                <a:latin typeface="Poppins"/>
                <a:ea typeface="Poppins"/>
                <a:cs typeface="Poppins"/>
                <a:sym typeface="Poppins"/>
              </a:rPr>
              <a:t> </a:t>
            </a:r>
            <a:r>
              <a:rPr lang="en-US" sz="3600" b="0" i="0" u="none" strike="noStrike" cap="none">
                <a:solidFill>
                  <a:srgbClr val="F39200"/>
                </a:solidFill>
                <a:latin typeface="Poppins"/>
                <a:ea typeface="Poppins"/>
                <a:cs typeface="Poppins"/>
                <a:sym typeface="Poppins"/>
              </a:rPr>
              <a:t>&gt;</a:t>
            </a:r>
            <a:endParaRPr sz="2800" b="0" i="0" u="none" strike="noStrike" cap="none">
              <a:solidFill>
                <a:srgbClr val="000000"/>
              </a:solidFill>
              <a:latin typeface="Arial"/>
              <a:ea typeface="Arial"/>
              <a:cs typeface="Arial"/>
              <a:sym typeface="Arial"/>
            </a:endParaRPr>
          </a:p>
        </p:txBody>
      </p:sp>
      <p:sp>
        <p:nvSpPr>
          <p:cNvPr id="24" name="Google Shape;24;p4"/>
          <p:cNvSpPr txBox="1">
            <a:spLocks noGrp="1"/>
          </p:cNvSpPr>
          <p:nvPr>
            <p:ph type="title"/>
          </p:nvPr>
        </p:nvSpPr>
        <p:spPr>
          <a:xfrm>
            <a:off x="863028" y="939051"/>
            <a:ext cx="19058464" cy="2651126"/>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2800"/>
              <a:buFont typeface="Poppins SemiBold"/>
              <a:buNone/>
              <a:defRPr sz="5600" b="1" i="0">
                <a:latin typeface="Poppins SemiBold"/>
                <a:ea typeface="Poppins SemiBold"/>
                <a:cs typeface="Poppins SemiBold"/>
                <a:sym typeface="Poppins SemiBol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6694123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7F81B2A-0299-43EC-AA12-BFC7E5F9DD48}"/>
              </a:ext>
            </a:extLst>
          </p:cNvPr>
          <p:cNvSpPr>
            <a:spLocks noGrp="1"/>
          </p:cNvSpPr>
          <p:nvPr>
            <p:ph type="title"/>
          </p:nvPr>
        </p:nvSpPr>
        <p:spPr>
          <a:xfrm>
            <a:off x="1676400" y="683805"/>
            <a:ext cx="21031200" cy="2651126"/>
          </a:xfrm>
        </p:spPr>
        <p:txBody>
          <a:bodyPr/>
          <a:lstStyle>
            <a:lvl1pPr>
              <a:defRPr>
                <a:solidFill>
                  <a:srgbClr val="5FA9DB"/>
                </a:solidFill>
              </a:defRPr>
            </a:lvl1pPr>
          </a:lstStyle>
          <a:p>
            <a:r>
              <a:rPr lang="en-US"/>
              <a:t>Click to edit Master title style</a:t>
            </a:r>
            <a:endParaRPr lang="de-DE"/>
          </a:p>
        </p:txBody>
      </p:sp>
      <p:sp>
        <p:nvSpPr>
          <p:cNvPr id="6" name="Content Placeholder 2">
            <a:extLst>
              <a:ext uri="{FF2B5EF4-FFF2-40B4-BE49-F238E27FC236}">
                <a16:creationId xmlns:a16="http://schemas.microsoft.com/office/drawing/2014/main" id="{0EA7D948-B4E4-4713-8630-2746F03829BE}"/>
              </a:ext>
            </a:extLst>
          </p:cNvPr>
          <p:cNvSpPr>
            <a:spLocks noGrp="1"/>
          </p:cNvSpPr>
          <p:nvPr>
            <p:ph idx="1"/>
          </p:nvPr>
        </p:nvSpPr>
        <p:spPr>
          <a:xfrm>
            <a:off x="1676400" y="3651250"/>
            <a:ext cx="21031200" cy="8702676"/>
          </a:xfrm>
        </p:spPr>
        <p:txBody>
          <a:bodyPr/>
          <a:lstStyle>
            <a:lvl1pPr>
              <a:buClr>
                <a:srgbClr val="FECE39"/>
              </a:buClr>
              <a:defRPr>
                <a:solidFill>
                  <a:schemeClr val="tx2"/>
                </a:solidFill>
              </a:defRPr>
            </a:lvl1pPr>
            <a:lvl2pPr>
              <a:buClr>
                <a:srgbClr val="FECE39"/>
              </a:buClr>
              <a:defRPr>
                <a:solidFill>
                  <a:schemeClr val="tx2"/>
                </a:solidFill>
              </a:defRPr>
            </a:lvl2pPr>
            <a:lvl3pPr>
              <a:buClr>
                <a:srgbClr val="FECE39"/>
              </a:buClr>
              <a:defRPr>
                <a:solidFill>
                  <a:schemeClr val="tx2"/>
                </a:solidFill>
              </a:defRPr>
            </a:lvl3pPr>
            <a:lvl4pPr>
              <a:buClr>
                <a:srgbClr val="FECE39"/>
              </a:buClr>
              <a:defRPr>
                <a:solidFill>
                  <a:schemeClr val="tx2"/>
                </a:solidFill>
              </a:defRPr>
            </a:lvl4pPr>
            <a:lvl5pPr>
              <a:buClr>
                <a:srgbClr val="FECE39"/>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3">
            <a:extLst>
              <a:ext uri="{FF2B5EF4-FFF2-40B4-BE49-F238E27FC236}">
                <a16:creationId xmlns:a16="http://schemas.microsoft.com/office/drawing/2014/main" id="{87741770-D13B-4868-9EE5-63084BB7E76D}"/>
              </a:ext>
            </a:extLst>
          </p:cNvPr>
          <p:cNvSpPr>
            <a:spLocks noGrp="1"/>
          </p:cNvSpPr>
          <p:nvPr>
            <p:ph type="dt" sz="half" idx="10"/>
          </p:nvPr>
        </p:nvSpPr>
        <p:spPr>
          <a:xfrm>
            <a:off x="1676400" y="12712701"/>
            <a:ext cx="5486400" cy="730250"/>
          </a:xfrm>
        </p:spPr>
        <p:txBody>
          <a:bodyPr/>
          <a:lstStyle/>
          <a:p>
            <a:r>
              <a:rPr lang="de-DE"/>
              <a:t>Date</a:t>
            </a:r>
          </a:p>
        </p:txBody>
      </p:sp>
      <p:sp>
        <p:nvSpPr>
          <p:cNvPr id="8" name="Slide Number Placeholder 5">
            <a:extLst>
              <a:ext uri="{FF2B5EF4-FFF2-40B4-BE49-F238E27FC236}">
                <a16:creationId xmlns:a16="http://schemas.microsoft.com/office/drawing/2014/main" id="{34929CCA-221D-4554-95FB-17B28596ED53}"/>
              </a:ext>
            </a:extLst>
          </p:cNvPr>
          <p:cNvSpPr>
            <a:spLocks noGrp="1"/>
          </p:cNvSpPr>
          <p:nvPr>
            <p:ph type="sldNum" sz="quarter" idx="12"/>
          </p:nvPr>
        </p:nvSpPr>
        <p:spPr>
          <a:xfrm>
            <a:off x="17221200" y="12712701"/>
            <a:ext cx="5486400" cy="730250"/>
          </a:xfrm>
        </p:spPr>
        <p:txBody>
          <a:bodyPr/>
          <a:lstStyle/>
          <a:p>
            <a:fld id="{B6244E0A-681F-4D7F-8CF5-B6190AA5BA68}" type="slidenum">
              <a:rPr lang="de-DE" smtClean="0"/>
              <a:t>‹N°›</a:t>
            </a:fld>
            <a:endParaRPr lang="de-DE"/>
          </a:p>
        </p:txBody>
      </p:sp>
      <p:sp>
        <p:nvSpPr>
          <p:cNvPr id="9" name="Right Triangle 8">
            <a:extLst>
              <a:ext uri="{FF2B5EF4-FFF2-40B4-BE49-F238E27FC236}">
                <a16:creationId xmlns:a16="http://schemas.microsoft.com/office/drawing/2014/main" id="{23DB15DD-411A-42C9-AB4E-634B518E2E3C}"/>
              </a:ext>
              <a:ext uri="{C183D7F6-B498-43B3-948B-1728B52AA6E4}">
                <adec:decorative xmlns:adec="http://schemas.microsoft.com/office/drawing/2017/decorative" val="1"/>
              </a:ext>
            </a:extLst>
          </p:cNvPr>
          <p:cNvSpPr/>
          <p:nvPr userDrawn="1"/>
        </p:nvSpPr>
        <p:spPr>
          <a:xfrm rot="13500000">
            <a:off x="-568291" y="3426177"/>
            <a:ext cx="1136578" cy="1136578"/>
          </a:xfrm>
          <a:prstGeom prst="rtTriangle">
            <a:avLst/>
          </a:prstGeom>
          <a:solidFill>
            <a:srgbClr val="A3CCEA">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4000">
              <a:solidFill>
                <a:schemeClr val="tx1"/>
              </a:solidFill>
            </a:endParaRPr>
          </a:p>
        </p:txBody>
      </p:sp>
      <p:pic>
        <p:nvPicPr>
          <p:cNvPr id="10" name="Grafik 4">
            <a:extLst>
              <a:ext uri="{FF2B5EF4-FFF2-40B4-BE49-F238E27FC236}">
                <a16:creationId xmlns:a16="http://schemas.microsoft.com/office/drawing/2014/main" id="{5702F507-B744-4770-8AD3-0574F3946A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32200" y="450006"/>
            <a:ext cx="2533400" cy="2884924"/>
          </a:xfrm>
          <a:prstGeom prst="rect">
            <a:avLst/>
          </a:prstGeom>
        </p:spPr>
      </p:pic>
    </p:spTree>
    <p:extLst>
      <p:ext uri="{BB962C8B-B14F-4D97-AF65-F5344CB8AC3E}">
        <p14:creationId xmlns:p14="http://schemas.microsoft.com/office/powerpoint/2010/main" val="2486916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831171" y="1186784"/>
            <a:ext cx="22720746" cy="1525971"/>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831171" y="3073399"/>
            <a:ext cx="22720746" cy="9110102"/>
          </a:xfrm>
          <a:prstGeom prst="rect">
            <a:avLst/>
          </a:prstGeom>
        </p:spPr>
        <p:txBody>
          <a:bodyPr spcFirstLastPara="1" wrap="square" lIns="91425" tIns="91425" rIns="91425" bIns="91425" anchor="t" anchorCtr="0">
            <a:noAutofit/>
          </a:bodyPr>
          <a:lstStyle>
            <a:lvl1pPr marL="414772" lvl="0" indent="-311079">
              <a:spcBef>
                <a:spcPts val="0"/>
              </a:spcBef>
              <a:spcAft>
                <a:spcPts val="0"/>
              </a:spcAft>
              <a:buSzPts val="1800"/>
              <a:buChar char="●"/>
              <a:defRPr/>
            </a:lvl1pPr>
            <a:lvl2pPr marL="829544" lvl="1" indent="-288036">
              <a:spcBef>
                <a:spcPts val="1452"/>
              </a:spcBef>
              <a:spcAft>
                <a:spcPts val="0"/>
              </a:spcAft>
              <a:buSzPts val="1400"/>
              <a:buChar char="○"/>
              <a:defRPr/>
            </a:lvl2pPr>
            <a:lvl3pPr marL="1244316" lvl="2" indent="-288036">
              <a:spcBef>
                <a:spcPts val="1452"/>
              </a:spcBef>
              <a:spcAft>
                <a:spcPts val="0"/>
              </a:spcAft>
              <a:buSzPts val="1400"/>
              <a:buChar char="■"/>
              <a:defRPr/>
            </a:lvl3pPr>
            <a:lvl4pPr marL="1659087" lvl="3" indent="-288036">
              <a:spcBef>
                <a:spcPts val="1452"/>
              </a:spcBef>
              <a:spcAft>
                <a:spcPts val="0"/>
              </a:spcAft>
              <a:buSzPts val="1400"/>
              <a:buChar char="●"/>
              <a:defRPr/>
            </a:lvl4pPr>
            <a:lvl5pPr marL="2073859" lvl="4" indent="-288036">
              <a:spcBef>
                <a:spcPts val="1452"/>
              </a:spcBef>
              <a:spcAft>
                <a:spcPts val="0"/>
              </a:spcAft>
              <a:buSzPts val="1400"/>
              <a:buChar char="○"/>
              <a:defRPr/>
            </a:lvl5pPr>
            <a:lvl6pPr marL="2488631" lvl="5" indent="-288036">
              <a:spcBef>
                <a:spcPts val="1452"/>
              </a:spcBef>
              <a:spcAft>
                <a:spcPts val="0"/>
              </a:spcAft>
              <a:buSzPts val="1400"/>
              <a:buChar char="■"/>
              <a:defRPr/>
            </a:lvl6pPr>
            <a:lvl7pPr marL="2903403" lvl="6" indent="-288036">
              <a:spcBef>
                <a:spcPts val="1452"/>
              </a:spcBef>
              <a:spcAft>
                <a:spcPts val="0"/>
              </a:spcAft>
              <a:buSzPts val="1400"/>
              <a:buChar char="●"/>
              <a:defRPr/>
            </a:lvl7pPr>
            <a:lvl8pPr marL="3318175" lvl="7" indent="-288036">
              <a:spcBef>
                <a:spcPts val="1452"/>
              </a:spcBef>
              <a:spcAft>
                <a:spcPts val="0"/>
              </a:spcAft>
              <a:buSzPts val="1400"/>
              <a:buChar char="○"/>
              <a:defRPr/>
            </a:lvl8pPr>
            <a:lvl9pPr marL="3732947" lvl="8" indent="-288036">
              <a:spcBef>
                <a:spcPts val="1452"/>
              </a:spcBef>
              <a:spcAft>
                <a:spcPts val="1452"/>
              </a:spcAft>
              <a:buSzPts val="1400"/>
              <a:buChar char="■"/>
              <a:defRPr/>
            </a:lvl9pPr>
          </a:lstStyle>
          <a:p>
            <a:endParaRPr/>
          </a:p>
        </p:txBody>
      </p:sp>
      <p:sp>
        <p:nvSpPr>
          <p:cNvPr id="19" name="Google Shape;19;p4"/>
          <p:cNvSpPr txBox="1">
            <a:spLocks noGrp="1"/>
          </p:cNvSpPr>
          <p:nvPr>
            <p:ph type="sldNum" idx="12"/>
          </p:nvPr>
        </p:nvSpPr>
        <p:spPr>
          <a:xfrm>
            <a:off x="22592424" y="12435779"/>
            <a:ext cx="1462988" cy="1048884"/>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spcBef>
                <a:spcPts val="0"/>
              </a:spcBef>
              <a:spcAft>
                <a:spcPts val="0"/>
              </a:spcAft>
            </a:pPr>
            <a:fld id="{00000000-1234-1234-1234-123412341234}" type="slidenum">
              <a:rPr lang="pt-BR" smtClean="0"/>
              <a:pPr>
                <a:spcBef>
                  <a:spcPts val="0"/>
                </a:spcBef>
                <a:spcAft>
                  <a:spcPts val="0"/>
                </a:spcAft>
              </a:pPr>
              <a:t>‹N°›</a:t>
            </a:fld>
            <a:endParaRPr lang="pt-BR"/>
          </a:p>
        </p:txBody>
      </p:sp>
    </p:spTree>
    <p:extLst>
      <p:ext uri="{BB962C8B-B14F-4D97-AF65-F5344CB8AC3E}">
        <p14:creationId xmlns:p14="http://schemas.microsoft.com/office/powerpoint/2010/main" val="4252225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E5A20-1FC7-9141-9B47-7B212CEB5929}"/>
              </a:ext>
            </a:extLst>
          </p:cNvPr>
          <p:cNvSpPr>
            <a:spLocks noGrp="1"/>
          </p:cNvSpPr>
          <p:nvPr>
            <p:ph type="ctrTitle"/>
          </p:nvPr>
        </p:nvSpPr>
        <p:spPr>
          <a:xfrm>
            <a:off x="3048000" y="2244726"/>
            <a:ext cx="18288000" cy="4775200"/>
          </a:xfrm>
        </p:spPr>
        <p:txBody>
          <a:bodyPr anchor="b"/>
          <a:lstStyle>
            <a:lvl1pPr algn="ctr">
              <a:defRPr sz="12000"/>
            </a:lvl1pPr>
          </a:lstStyle>
          <a:p>
            <a:r>
              <a:rPr lang="en-GB"/>
              <a:t>Click to edit Master title style</a:t>
            </a:r>
            <a:endParaRPr lang="fr-CH"/>
          </a:p>
        </p:txBody>
      </p:sp>
      <p:sp>
        <p:nvSpPr>
          <p:cNvPr id="3" name="Subtitle 2">
            <a:extLst>
              <a:ext uri="{FF2B5EF4-FFF2-40B4-BE49-F238E27FC236}">
                <a16:creationId xmlns:a16="http://schemas.microsoft.com/office/drawing/2014/main" id="{00A0562C-131D-2A4B-B256-C9F677406622}"/>
              </a:ext>
            </a:extLst>
          </p:cNvPr>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GB"/>
              <a:t>Click to edit Master subtitle style</a:t>
            </a:r>
            <a:endParaRPr lang="fr-CH"/>
          </a:p>
        </p:txBody>
      </p:sp>
      <p:sp>
        <p:nvSpPr>
          <p:cNvPr id="4" name="Date Placeholder 3">
            <a:extLst>
              <a:ext uri="{FF2B5EF4-FFF2-40B4-BE49-F238E27FC236}">
                <a16:creationId xmlns:a16="http://schemas.microsoft.com/office/drawing/2014/main" id="{90E0858A-EEE7-3446-A0A5-A04644F2E5CE}"/>
              </a:ext>
            </a:extLst>
          </p:cNvPr>
          <p:cNvSpPr>
            <a:spLocks noGrp="1"/>
          </p:cNvSpPr>
          <p:nvPr>
            <p:ph type="dt" sz="half" idx="10"/>
          </p:nvPr>
        </p:nvSpPr>
        <p:spPr/>
        <p:txBody>
          <a:bodyPr/>
          <a:lstStyle/>
          <a:p>
            <a:fld id="{7BCCB09B-2FEF-AE4D-8E9E-F0B4EF6F9450}" type="datetimeFigureOut">
              <a:rPr lang="fr-CH" smtClean="0"/>
              <a:t>26.03.2024</a:t>
            </a:fld>
            <a:endParaRPr lang="fr-CH"/>
          </a:p>
        </p:txBody>
      </p:sp>
      <p:sp>
        <p:nvSpPr>
          <p:cNvPr id="5" name="Footer Placeholder 4">
            <a:extLst>
              <a:ext uri="{FF2B5EF4-FFF2-40B4-BE49-F238E27FC236}">
                <a16:creationId xmlns:a16="http://schemas.microsoft.com/office/drawing/2014/main" id="{D43F7AB4-6E7A-9240-9516-E1A8E7BBB3E9}"/>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E7E40B65-7346-0E47-B44D-67D8977A46B7}"/>
              </a:ext>
            </a:extLst>
          </p:cNvPr>
          <p:cNvSpPr>
            <a:spLocks noGrp="1"/>
          </p:cNvSpPr>
          <p:nvPr>
            <p:ph type="sldNum" sz="quarter" idx="12"/>
          </p:nvPr>
        </p:nvSpPr>
        <p:spPr/>
        <p:txBody>
          <a:bodyPr/>
          <a:lstStyle/>
          <a:p>
            <a:fld id="{6056F111-696C-2E40-B2BB-57FE6A99FEBB}" type="slidenum">
              <a:rPr lang="fr-CH" smtClean="0"/>
              <a:t>‹N°›</a:t>
            </a:fld>
            <a:endParaRPr lang="fr-CH"/>
          </a:p>
        </p:txBody>
      </p:sp>
    </p:spTree>
    <p:extLst>
      <p:ext uri="{BB962C8B-B14F-4D97-AF65-F5344CB8AC3E}">
        <p14:creationId xmlns:p14="http://schemas.microsoft.com/office/powerpoint/2010/main" val="1066749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Photo">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9DAB4A84-6C32-D946-8FCC-DA6614BF7627}"/>
              </a:ext>
            </a:extLst>
          </p:cNvPr>
          <p:cNvSpPr>
            <a:spLocks noGrp="1"/>
          </p:cNvSpPr>
          <p:nvPr>
            <p:ph type="pic" sz="quarter" idx="10"/>
          </p:nvPr>
        </p:nvSpPr>
        <p:spPr>
          <a:xfrm>
            <a:off x="2" y="0"/>
            <a:ext cx="24364948" cy="13716000"/>
          </a:xfrm>
          <a:solidFill>
            <a:srgbClr val="D9D9D9"/>
          </a:solidFill>
        </p:spPr>
        <p:txBody>
          <a:bodyPr anchor="ctr">
            <a:normAutofit/>
          </a:bodyPr>
          <a:lstStyle>
            <a:lvl1pPr marL="0" indent="0" algn="ctr">
              <a:buNone/>
              <a:defRPr sz="4000"/>
            </a:lvl1pPr>
          </a:lstStyle>
          <a:p>
            <a:endParaRPr lang="en-US"/>
          </a:p>
        </p:txBody>
      </p:sp>
      <p:sp>
        <p:nvSpPr>
          <p:cNvPr id="116" name="Picture Placeholder 112">
            <a:extLst>
              <a:ext uri="{FF2B5EF4-FFF2-40B4-BE49-F238E27FC236}">
                <a16:creationId xmlns:a16="http://schemas.microsoft.com/office/drawing/2014/main" id="{E2498653-6B29-7241-B53E-7AAD3836BA00}"/>
              </a:ext>
            </a:extLst>
          </p:cNvPr>
          <p:cNvSpPr>
            <a:spLocks noGrp="1"/>
          </p:cNvSpPr>
          <p:nvPr>
            <p:ph type="pic" sz="quarter" idx="14" hasCustomPrompt="1"/>
          </p:nvPr>
        </p:nvSpPr>
        <p:spPr>
          <a:xfrm>
            <a:off x="20656090" y="919996"/>
            <a:ext cx="2813508" cy="1250448"/>
          </a:xfrm>
        </p:spPr>
        <p:txBody>
          <a:bodyPr anchor="ctr">
            <a:normAutofit/>
          </a:bodyPr>
          <a:lstStyle>
            <a:lvl1pPr marL="0" indent="0" algn="ctr">
              <a:buNone/>
              <a:defRPr sz="4000"/>
            </a:lvl1pPr>
          </a:lstStyle>
          <a:p>
            <a:r>
              <a:rPr lang="en-US"/>
              <a:t>logo</a:t>
            </a:r>
          </a:p>
        </p:txBody>
      </p:sp>
      <p:sp>
        <p:nvSpPr>
          <p:cNvPr id="11" name="Title 1">
            <a:extLst>
              <a:ext uri="{FF2B5EF4-FFF2-40B4-BE49-F238E27FC236}">
                <a16:creationId xmlns:a16="http://schemas.microsoft.com/office/drawing/2014/main" id="{57D23AAD-657A-7D4D-A33B-A8EDA16BDF61}"/>
              </a:ext>
            </a:extLst>
          </p:cNvPr>
          <p:cNvSpPr>
            <a:spLocks noGrp="1"/>
          </p:cNvSpPr>
          <p:nvPr>
            <p:ph type="ctrTitle"/>
          </p:nvPr>
        </p:nvSpPr>
        <p:spPr>
          <a:xfrm>
            <a:off x="957944" y="3215472"/>
            <a:ext cx="11234056" cy="3642528"/>
          </a:xfrm>
          <a:prstGeom prst="rect">
            <a:avLst/>
          </a:prstGeom>
        </p:spPr>
        <p:txBody>
          <a:bodyPr anchor="b">
            <a:normAutofit/>
          </a:bodyPr>
          <a:lstStyle>
            <a:lvl1pPr algn="l">
              <a:defRPr sz="10000" b="1" i="0">
                <a:solidFill>
                  <a:srgbClr val="262626"/>
                </a:solidFill>
                <a:latin typeface="Poppins SemiBold" pitchFamily="2" charset="77"/>
                <a:cs typeface="Poppins SemiBold" pitchFamily="2" charset="77"/>
              </a:defRPr>
            </a:lvl1pPr>
          </a:lstStyle>
          <a:p>
            <a:r>
              <a:rPr lang="en-GB"/>
              <a:t>Click to edit Master title style</a:t>
            </a:r>
            <a:endParaRPr lang="en-US"/>
          </a:p>
        </p:txBody>
      </p:sp>
      <p:sp>
        <p:nvSpPr>
          <p:cNvPr id="12" name="Subtitle 2">
            <a:extLst>
              <a:ext uri="{FF2B5EF4-FFF2-40B4-BE49-F238E27FC236}">
                <a16:creationId xmlns:a16="http://schemas.microsoft.com/office/drawing/2014/main" id="{370B2A66-C5F3-6F41-AFD6-9A988832C4D1}"/>
              </a:ext>
            </a:extLst>
          </p:cNvPr>
          <p:cNvSpPr>
            <a:spLocks noGrp="1"/>
          </p:cNvSpPr>
          <p:nvPr>
            <p:ph type="subTitle" idx="1" hasCustomPrompt="1"/>
          </p:nvPr>
        </p:nvSpPr>
        <p:spPr>
          <a:xfrm>
            <a:off x="957944" y="7058967"/>
            <a:ext cx="11234056" cy="1055670"/>
          </a:xfrm>
        </p:spPr>
        <p:txBody>
          <a:bodyPr>
            <a:normAutofit/>
          </a:bodyPr>
          <a:lstStyle>
            <a:lvl1pPr marL="0" indent="0" algn="l">
              <a:buNone/>
              <a:defRPr sz="4400" b="0">
                <a:solidFill>
                  <a:srgbClr val="808080"/>
                </a:solidFill>
                <a:latin typeface="Poppins" pitchFamily="2" charset="77"/>
                <a:cs typeface="Poppins" pitchFamily="2" charset="77"/>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GB"/>
              <a:t>Date</a:t>
            </a:r>
            <a:endParaRPr lang="en-US"/>
          </a:p>
        </p:txBody>
      </p:sp>
      <p:sp>
        <p:nvSpPr>
          <p:cNvPr id="13" name="Text Placeholder 4">
            <a:extLst>
              <a:ext uri="{FF2B5EF4-FFF2-40B4-BE49-F238E27FC236}">
                <a16:creationId xmlns:a16="http://schemas.microsoft.com/office/drawing/2014/main" id="{A487A7BC-F734-F845-96B0-DA05B2CD906B}"/>
              </a:ext>
            </a:extLst>
          </p:cNvPr>
          <p:cNvSpPr>
            <a:spLocks noGrp="1"/>
          </p:cNvSpPr>
          <p:nvPr>
            <p:ph type="body" sz="quarter" idx="13" hasCustomPrompt="1"/>
          </p:nvPr>
        </p:nvSpPr>
        <p:spPr>
          <a:xfrm>
            <a:off x="958850" y="8861426"/>
            <a:ext cx="7762876" cy="563928"/>
          </a:xfrm>
        </p:spPr>
        <p:txBody>
          <a:bodyPr>
            <a:noAutofit/>
          </a:bodyPr>
          <a:lstStyle>
            <a:lvl1pPr marL="0" indent="0">
              <a:buNone/>
              <a:defRPr sz="4000" b="1" i="0">
                <a:latin typeface="Poppins SemiBold" pitchFamily="2" charset="77"/>
                <a:cs typeface="Poppins SemiBold" pitchFamily="2" charset="77"/>
              </a:defRPr>
            </a:lvl1pPr>
          </a:lstStyle>
          <a:p>
            <a:pPr lvl="0"/>
            <a:r>
              <a:rPr lang="en-GB"/>
              <a:t>Presenter 1</a:t>
            </a:r>
          </a:p>
        </p:txBody>
      </p:sp>
      <p:sp>
        <p:nvSpPr>
          <p:cNvPr id="16" name="Text Placeholder 4">
            <a:extLst>
              <a:ext uri="{FF2B5EF4-FFF2-40B4-BE49-F238E27FC236}">
                <a16:creationId xmlns:a16="http://schemas.microsoft.com/office/drawing/2014/main" id="{323C07CF-5085-3C4E-980C-B342EDB66577}"/>
              </a:ext>
            </a:extLst>
          </p:cNvPr>
          <p:cNvSpPr>
            <a:spLocks noGrp="1"/>
          </p:cNvSpPr>
          <p:nvPr>
            <p:ph type="body" sz="quarter" idx="15" hasCustomPrompt="1"/>
          </p:nvPr>
        </p:nvSpPr>
        <p:spPr>
          <a:xfrm>
            <a:off x="958850" y="9484422"/>
            <a:ext cx="7762876" cy="563928"/>
          </a:xfrm>
        </p:spPr>
        <p:txBody>
          <a:bodyPr>
            <a:noAutofit/>
          </a:bodyPr>
          <a:lstStyle>
            <a:lvl1pPr marL="0" indent="0">
              <a:buNone/>
              <a:defRPr sz="3400" b="0">
                <a:solidFill>
                  <a:srgbClr val="808080"/>
                </a:solidFill>
              </a:defRPr>
            </a:lvl1pPr>
          </a:lstStyle>
          <a:p>
            <a:pPr lvl="0"/>
            <a:r>
              <a:rPr lang="en-GB"/>
              <a:t>Job title</a:t>
            </a:r>
          </a:p>
        </p:txBody>
      </p:sp>
      <p:sp>
        <p:nvSpPr>
          <p:cNvPr id="19" name="Text Placeholder 4">
            <a:extLst>
              <a:ext uri="{FF2B5EF4-FFF2-40B4-BE49-F238E27FC236}">
                <a16:creationId xmlns:a16="http://schemas.microsoft.com/office/drawing/2014/main" id="{BEFF7124-B496-F940-AF3C-3108A163CAD6}"/>
              </a:ext>
            </a:extLst>
          </p:cNvPr>
          <p:cNvSpPr>
            <a:spLocks noGrp="1"/>
          </p:cNvSpPr>
          <p:nvPr>
            <p:ph type="body" sz="quarter" idx="16" hasCustomPrompt="1"/>
          </p:nvPr>
        </p:nvSpPr>
        <p:spPr>
          <a:xfrm>
            <a:off x="958850" y="10469164"/>
            <a:ext cx="7762876" cy="563928"/>
          </a:xfrm>
        </p:spPr>
        <p:txBody>
          <a:bodyPr>
            <a:noAutofit/>
          </a:bodyPr>
          <a:lstStyle>
            <a:lvl1pPr marL="0" indent="0">
              <a:buNone/>
              <a:defRPr sz="4000" b="1" i="0">
                <a:latin typeface="Poppins SemiBold" pitchFamily="2" charset="77"/>
                <a:cs typeface="Poppins SemiBold" pitchFamily="2" charset="77"/>
              </a:defRPr>
            </a:lvl1pPr>
          </a:lstStyle>
          <a:p>
            <a:pPr lvl="0"/>
            <a:r>
              <a:rPr lang="en-GB"/>
              <a:t>Presenter 2</a:t>
            </a:r>
          </a:p>
        </p:txBody>
      </p:sp>
      <p:sp>
        <p:nvSpPr>
          <p:cNvPr id="20" name="Text Placeholder 4">
            <a:extLst>
              <a:ext uri="{FF2B5EF4-FFF2-40B4-BE49-F238E27FC236}">
                <a16:creationId xmlns:a16="http://schemas.microsoft.com/office/drawing/2014/main" id="{209167ED-56B6-A74C-85C8-F3418367F748}"/>
              </a:ext>
            </a:extLst>
          </p:cNvPr>
          <p:cNvSpPr>
            <a:spLocks noGrp="1"/>
          </p:cNvSpPr>
          <p:nvPr>
            <p:ph type="body" sz="quarter" idx="17" hasCustomPrompt="1"/>
          </p:nvPr>
        </p:nvSpPr>
        <p:spPr>
          <a:xfrm>
            <a:off x="958850" y="11092160"/>
            <a:ext cx="7762876" cy="563928"/>
          </a:xfrm>
        </p:spPr>
        <p:txBody>
          <a:bodyPr>
            <a:noAutofit/>
          </a:bodyPr>
          <a:lstStyle>
            <a:lvl1pPr marL="0" indent="0">
              <a:buNone/>
              <a:defRPr sz="3400" b="0">
                <a:solidFill>
                  <a:srgbClr val="808080"/>
                </a:solidFill>
              </a:defRPr>
            </a:lvl1pPr>
          </a:lstStyle>
          <a:p>
            <a:pPr lvl="0"/>
            <a:r>
              <a:rPr lang="en-GB"/>
              <a:t>Job title</a:t>
            </a:r>
          </a:p>
        </p:txBody>
      </p:sp>
      <p:sp>
        <p:nvSpPr>
          <p:cNvPr id="21" name="Date Placeholder 3">
            <a:extLst>
              <a:ext uri="{FF2B5EF4-FFF2-40B4-BE49-F238E27FC236}">
                <a16:creationId xmlns:a16="http://schemas.microsoft.com/office/drawing/2014/main" id="{938FDAFF-63DE-0F4D-9FFC-14C6B15F86A2}"/>
              </a:ext>
            </a:extLst>
          </p:cNvPr>
          <p:cNvSpPr>
            <a:spLocks noGrp="1"/>
          </p:cNvSpPr>
          <p:nvPr>
            <p:ph type="dt" sz="half" idx="2"/>
          </p:nvPr>
        </p:nvSpPr>
        <p:spPr>
          <a:xfrm>
            <a:off x="863028" y="12712701"/>
            <a:ext cx="5486400" cy="730250"/>
          </a:xfrm>
          <a:prstGeom prst="rect">
            <a:avLst/>
          </a:prstGeom>
        </p:spPr>
        <p:txBody>
          <a:bodyPr vert="horz" lIns="91440" tIns="45720" rIns="91440" bIns="45720" rtlCol="0" anchor="ctr"/>
          <a:lstStyle>
            <a:lvl1pPr algn="l">
              <a:defRPr sz="2400">
                <a:solidFill>
                  <a:schemeClr val="tx1">
                    <a:tint val="75000"/>
                  </a:schemeClr>
                </a:solidFill>
                <a:latin typeface="Poppins" pitchFamily="2" charset="77"/>
                <a:cs typeface="Poppins" pitchFamily="2" charset="77"/>
              </a:defRPr>
            </a:lvl1pPr>
          </a:lstStyle>
          <a:p>
            <a:fld id="{0504772D-0079-784C-8BB3-473595089D90}" type="datetimeFigureOut">
              <a:rPr lang="en-US" smtClean="0"/>
              <a:pPr/>
              <a:t>3/26/2024</a:t>
            </a:fld>
            <a:endParaRPr lang="en-US"/>
          </a:p>
        </p:txBody>
      </p:sp>
      <p:sp>
        <p:nvSpPr>
          <p:cNvPr id="22" name="Slide Number Placeholder 5">
            <a:extLst>
              <a:ext uri="{FF2B5EF4-FFF2-40B4-BE49-F238E27FC236}">
                <a16:creationId xmlns:a16="http://schemas.microsoft.com/office/drawing/2014/main" id="{8B3DE52C-6408-984A-AFC7-A5D0A505F2F3}"/>
              </a:ext>
            </a:extLst>
          </p:cNvPr>
          <p:cNvSpPr>
            <a:spLocks noGrp="1"/>
          </p:cNvSpPr>
          <p:nvPr>
            <p:ph type="sldNum" sz="quarter" idx="4"/>
          </p:nvPr>
        </p:nvSpPr>
        <p:spPr>
          <a:xfrm>
            <a:off x="17760724" y="12712701"/>
            <a:ext cx="5486400" cy="730250"/>
          </a:xfrm>
          <a:prstGeom prst="rect">
            <a:avLst/>
          </a:prstGeom>
        </p:spPr>
        <p:txBody>
          <a:bodyPr vert="horz" lIns="91440" tIns="45720" rIns="91440" bIns="45720" rtlCol="0" anchor="ctr"/>
          <a:lstStyle>
            <a:lvl1pPr algn="r">
              <a:defRPr sz="2400">
                <a:solidFill>
                  <a:schemeClr val="tx1">
                    <a:tint val="75000"/>
                  </a:schemeClr>
                </a:solidFill>
                <a:latin typeface="Poppins" pitchFamily="2" charset="77"/>
                <a:cs typeface="Poppins" pitchFamily="2" charset="77"/>
              </a:defRPr>
            </a:lvl1pPr>
          </a:lstStyle>
          <a:p>
            <a:fld id="{EBA74696-C0B8-9043-BFE1-D784E88565B4}" type="slidenum">
              <a:rPr lang="en-US" smtClean="0"/>
              <a:pPr/>
              <a:t>‹N°›</a:t>
            </a:fld>
            <a:endParaRPr lang="en-US"/>
          </a:p>
        </p:txBody>
      </p:sp>
      <p:sp>
        <p:nvSpPr>
          <p:cNvPr id="23" name="Footer Placeholder 4">
            <a:extLst>
              <a:ext uri="{FF2B5EF4-FFF2-40B4-BE49-F238E27FC236}">
                <a16:creationId xmlns:a16="http://schemas.microsoft.com/office/drawing/2014/main" id="{90783796-F669-B142-87E3-A376BC472709}"/>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bg1"/>
                </a:solidFill>
                <a:latin typeface="Poppins" pitchFamily="2" charset="77"/>
                <a:cs typeface="Poppins" pitchFamily="2" charset="77"/>
              </a:defRPr>
            </a:lvl1pPr>
          </a:lstStyle>
          <a:p>
            <a:r>
              <a:rPr lang="en-US"/>
              <a:t>Energy Living Lab PPT template v0.2</a:t>
            </a:r>
          </a:p>
        </p:txBody>
      </p:sp>
    </p:spTree>
    <p:extLst>
      <p:ext uri="{BB962C8B-B14F-4D97-AF65-F5344CB8AC3E}">
        <p14:creationId xmlns:p14="http://schemas.microsoft.com/office/powerpoint/2010/main" val="3622396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869C0-FF6F-084F-8687-7F98B683FEC0}"/>
              </a:ext>
            </a:extLst>
          </p:cNvPr>
          <p:cNvSpPr>
            <a:spLocks noGrp="1"/>
          </p:cNvSpPr>
          <p:nvPr>
            <p:ph type="title"/>
          </p:nvPr>
        </p:nvSpPr>
        <p:spPr/>
        <p:txBody>
          <a:bodyPr/>
          <a:lstStyle/>
          <a:p>
            <a:r>
              <a:rPr lang="en-GB"/>
              <a:t>Click to edit Master title style</a:t>
            </a:r>
            <a:endParaRPr lang="fr-CH"/>
          </a:p>
        </p:txBody>
      </p:sp>
      <p:sp>
        <p:nvSpPr>
          <p:cNvPr id="3" name="Content Placeholder 2">
            <a:extLst>
              <a:ext uri="{FF2B5EF4-FFF2-40B4-BE49-F238E27FC236}">
                <a16:creationId xmlns:a16="http://schemas.microsoft.com/office/drawing/2014/main" id="{B116D064-C876-E248-915A-E41F8046172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4" name="Date Placeholder 3">
            <a:extLst>
              <a:ext uri="{FF2B5EF4-FFF2-40B4-BE49-F238E27FC236}">
                <a16:creationId xmlns:a16="http://schemas.microsoft.com/office/drawing/2014/main" id="{6421B8C0-40B4-8C41-9996-13669F04F973}"/>
              </a:ext>
            </a:extLst>
          </p:cNvPr>
          <p:cNvSpPr>
            <a:spLocks noGrp="1"/>
          </p:cNvSpPr>
          <p:nvPr>
            <p:ph type="dt" sz="half" idx="10"/>
          </p:nvPr>
        </p:nvSpPr>
        <p:spPr/>
        <p:txBody>
          <a:bodyPr/>
          <a:lstStyle/>
          <a:p>
            <a:fld id="{7BCCB09B-2FEF-AE4D-8E9E-F0B4EF6F9450}" type="datetimeFigureOut">
              <a:rPr lang="fr-CH" smtClean="0"/>
              <a:t>26.03.2024</a:t>
            </a:fld>
            <a:endParaRPr lang="fr-CH"/>
          </a:p>
        </p:txBody>
      </p:sp>
      <p:sp>
        <p:nvSpPr>
          <p:cNvPr id="5" name="Footer Placeholder 4">
            <a:extLst>
              <a:ext uri="{FF2B5EF4-FFF2-40B4-BE49-F238E27FC236}">
                <a16:creationId xmlns:a16="http://schemas.microsoft.com/office/drawing/2014/main" id="{E3F312FB-CB4B-F342-89FE-C6D44BF54985}"/>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2B7C7892-EBB7-0245-96CE-44FB42775DBA}"/>
              </a:ext>
            </a:extLst>
          </p:cNvPr>
          <p:cNvSpPr>
            <a:spLocks noGrp="1"/>
          </p:cNvSpPr>
          <p:nvPr>
            <p:ph type="sldNum" sz="quarter" idx="12"/>
          </p:nvPr>
        </p:nvSpPr>
        <p:spPr/>
        <p:txBody>
          <a:bodyPr/>
          <a:lstStyle/>
          <a:p>
            <a:fld id="{6056F111-696C-2E40-B2BB-57FE6A99FEBB}" type="slidenum">
              <a:rPr lang="fr-CH" smtClean="0"/>
              <a:t>‹N°›</a:t>
            </a:fld>
            <a:endParaRPr lang="fr-CH"/>
          </a:p>
        </p:txBody>
      </p:sp>
    </p:spTree>
    <p:extLst>
      <p:ext uri="{BB962C8B-B14F-4D97-AF65-F5344CB8AC3E}">
        <p14:creationId xmlns:p14="http://schemas.microsoft.com/office/powerpoint/2010/main" val="21833544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E9F5-5E88-E244-9791-DAA447940E1D}"/>
              </a:ext>
            </a:extLst>
          </p:cNvPr>
          <p:cNvSpPr>
            <a:spLocks noGrp="1"/>
          </p:cNvSpPr>
          <p:nvPr>
            <p:ph type="title"/>
          </p:nvPr>
        </p:nvSpPr>
        <p:spPr>
          <a:xfrm>
            <a:off x="1663700" y="3419477"/>
            <a:ext cx="21031200" cy="5705474"/>
          </a:xfrm>
        </p:spPr>
        <p:txBody>
          <a:bodyPr anchor="b"/>
          <a:lstStyle>
            <a:lvl1pPr>
              <a:defRPr sz="12000"/>
            </a:lvl1pPr>
          </a:lstStyle>
          <a:p>
            <a:r>
              <a:rPr lang="en-GB"/>
              <a:t>Click to edit Master title style</a:t>
            </a:r>
            <a:endParaRPr lang="fr-CH"/>
          </a:p>
        </p:txBody>
      </p:sp>
      <p:sp>
        <p:nvSpPr>
          <p:cNvPr id="3" name="Text Placeholder 2">
            <a:extLst>
              <a:ext uri="{FF2B5EF4-FFF2-40B4-BE49-F238E27FC236}">
                <a16:creationId xmlns:a16="http://schemas.microsoft.com/office/drawing/2014/main" id="{036F740A-7C36-0542-88CE-488F40920E12}"/>
              </a:ext>
            </a:extLst>
          </p:cNvPr>
          <p:cNvSpPr>
            <a:spLocks noGrp="1"/>
          </p:cNvSpPr>
          <p:nvPr>
            <p:ph type="body" idx="1"/>
          </p:nvPr>
        </p:nvSpPr>
        <p:spPr>
          <a:xfrm>
            <a:off x="1663700" y="9178927"/>
            <a:ext cx="21031200"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78C955A-EB17-2749-9F07-C0C47CBDE07A}"/>
              </a:ext>
            </a:extLst>
          </p:cNvPr>
          <p:cNvSpPr>
            <a:spLocks noGrp="1"/>
          </p:cNvSpPr>
          <p:nvPr>
            <p:ph type="dt" sz="half" idx="10"/>
          </p:nvPr>
        </p:nvSpPr>
        <p:spPr/>
        <p:txBody>
          <a:bodyPr/>
          <a:lstStyle/>
          <a:p>
            <a:fld id="{7BCCB09B-2FEF-AE4D-8E9E-F0B4EF6F9450}" type="datetimeFigureOut">
              <a:rPr lang="fr-CH" smtClean="0"/>
              <a:t>26.03.2024</a:t>
            </a:fld>
            <a:endParaRPr lang="fr-CH"/>
          </a:p>
        </p:txBody>
      </p:sp>
      <p:sp>
        <p:nvSpPr>
          <p:cNvPr id="5" name="Footer Placeholder 4">
            <a:extLst>
              <a:ext uri="{FF2B5EF4-FFF2-40B4-BE49-F238E27FC236}">
                <a16:creationId xmlns:a16="http://schemas.microsoft.com/office/drawing/2014/main" id="{163FC425-9F32-C94B-911B-CA9AE3BF38D0}"/>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AA467D10-B142-D142-80DC-A782C510747B}"/>
              </a:ext>
            </a:extLst>
          </p:cNvPr>
          <p:cNvSpPr>
            <a:spLocks noGrp="1"/>
          </p:cNvSpPr>
          <p:nvPr>
            <p:ph type="sldNum" sz="quarter" idx="12"/>
          </p:nvPr>
        </p:nvSpPr>
        <p:spPr/>
        <p:txBody>
          <a:bodyPr/>
          <a:lstStyle/>
          <a:p>
            <a:fld id="{6056F111-696C-2E40-B2BB-57FE6A99FEBB}" type="slidenum">
              <a:rPr lang="fr-CH" smtClean="0"/>
              <a:t>‹N°›</a:t>
            </a:fld>
            <a:endParaRPr lang="fr-CH"/>
          </a:p>
        </p:txBody>
      </p:sp>
    </p:spTree>
    <p:extLst>
      <p:ext uri="{BB962C8B-B14F-4D97-AF65-F5344CB8AC3E}">
        <p14:creationId xmlns:p14="http://schemas.microsoft.com/office/powerpoint/2010/main" val="3894496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5704E-393F-794C-A61B-6FC87DD84AA6}"/>
              </a:ext>
            </a:extLst>
          </p:cNvPr>
          <p:cNvSpPr>
            <a:spLocks noGrp="1"/>
          </p:cNvSpPr>
          <p:nvPr>
            <p:ph type="title"/>
          </p:nvPr>
        </p:nvSpPr>
        <p:spPr/>
        <p:txBody>
          <a:bodyPr/>
          <a:lstStyle/>
          <a:p>
            <a:r>
              <a:rPr lang="en-GB"/>
              <a:t>Click to edit Master title style</a:t>
            </a:r>
            <a:endParaRPr lang="fr-CH"/>
          </a:p>
        </p:txBody>
      </p:sp>
      <p:sp>
        <p:nvSpPr>
          <p:cNvPr id="3" name="Content Placeholder 2">
            <a:extLst>
              <a:ext uri="{FF2B5EF4-FFF2-40B4-BE49-F238E27FC236}">
                <a16:creationId xmlns:a16="http://schemas.microsoft.com/office/drawing/2014/main" id="{2DD88D89-EFA6-E046-B3FE-FE5A4275016C}"/>
              </a:ext>
            </a:extLst>
          </p:cNvPr>
          <p:cNvSpPr>
            <a:spLocks noGrp="1"/>
          </p:cNvSpPr>
          <p:nvPr>
            <p:ph sz="half" idx="1"/>
          </p:nvPr>
        </p:nvSpPr>
        <p:spPr>
          <a:xfrm>
            <a:off x="1676400" y="3651250"/>
            <a:ext cx="10363200"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4" name="Content Placeholder 3">
            <a:extLst>
              <a:ext uri="{FF2B5EF4-FFF2-40B4-BE49-F238E27FC236}">
                <a16:creationId xmlns:a16="http://schemas.microsoft.com/office/drawing/2014/main" id="{D6182232-2CA9-C644-B913-ADF0EB5F8755}"/>
              </a:ext>
            </a:extLst>
          </p:cNvPr>
          <p:cNvSpPr>
            <a:spLocks noGrp="1"/>
          </p:cNvSpPr>
          <p:nvPr>
            <p:ph sz="half" idx="2"/>
          </p:nvPr>
        </p:nvSpPr>
        <p:spPr>
          <a:xfrm>
            <a:off x="12344400" y="3651250"/>
            <a:ext cx="10363200"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5" name="Date Placeholder 4">
            <a:extLst>
              <a:ext uri="{FF2B5EF4-FFF2-40B4-BE49-F238E27FC236}">
                <a16:creationId xmlns:a16="http://schemas.microsoft.com/office/drawing/2014/main" id="{A207C940-8A03-294F-AD99-6948A8C0A18D}"/>
              </a:ext>
            </a:extLst>
          </p:cNvPr>
          <p:cNvSpPr>
            <a:spLocks noGrp="1"/>
          </p:cNvSpPr>
          <p:nvPr>
            <p:ph type="dt" sz="half" idx="10"/>
          </p:nvPr>
        </p:nvSpPr>
        <p:spPr/>
        <p:txBody>
          <a:bodyPr/>
          <a:lstStyle/>
          <a:p>
            <a:fld id="{7BCCB09B-2FEF-AE4D-8E9E-F0B4EF6F9450}" type="datetimeFigureOut">
              <a:rPr lang="fr-CH" smtClean="0"/>
              <a:t>26.03.2024</a:t>
            </a:fld>
            <a:endParaRPr lang="fr-CH"/>
          </a:p>
        </p:txBody>
      </p:sp>
      <p:sp>
        <p:nvSpPr>
          <p:cNvPr id="6" name="Footer Placeholder 5">
            <a:extLst>
              <a:ext uri="{FF2B5EF4-FFF2-40B4-BE49-F238E27FC236}">
                <a16:creationId xmlns:a16="http://schemas.microsoft.com/office/drawing/2014/main" id="{62585179-C25B-4348-B639-59F4701A108F}"/>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0839D4CF-0BB3-184D-8B56-40E4685F6D41}"/>
              </a:ext>
            </a:extLst>
          </p:cNvPr>
          <p:cNvSpPr>
            <a:spLocks noGrp="1"/>
          </p:cNvSpPr>
          <p:nvPr>
            <p:ph type="sldNum" sz="quarter" idx="12"/>
          </p:nvPr>
        </p:nvSpPr>
        <p:spPr/>
        <p:txBody>
          <a:bodyPr/>
          <a:lstStyle/>
          <a:p>
            <a:fld id="{6056F111-696C-2E40-B2BB-57FE6A99FEBB}" type="slidenum">
              <a:rPr lang="fr-CH" smtClean="0"/>
              <a:t>‹N°›</a:t>
            </a:fld>
            <a:endParaRPr lang="fr-CH"/>
          </a:p>
        </p:txBody>
      </p:sp>
    </p:spTree>
    <p:extLst>
      <p:ext uri="{BB962C8B-B14F-4D97-AF65-F5344CB8AC3E}">
        <p14:creationId xmlns:p14="http://schemas.microsoft.com/office/powerpoint/2010/main" val="21779437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B8FC8-909A-E348-9F97-52DE2BA6A209}"/>
              </a:ext>
            </a:extLst>
          </p:cNvPr>
          <p:cNvSpPr>
            <a:spLocks noGrp="1"/>
          </p:cNvSpPr>
          <p:nvPr>
            <p:ph type="title"/>
          </p:nvPr>
        </p:nvSpPr>
        <p:spPr>
          <a:xfrm>
            <a:off x="1679576" y="730251"/>
            <a:ext cx="21031200" cy="2651126"/>
          </a:xfrm>
        </p:spPr>
        <p:txBody>
          <a:bodyPr/>
          <a:lstStyle/>
          <a:p>
            <a:r>
              <a:rPr lang="en-GB"/>
              <a:t>Click to edit Master title style</a:t>
            </a:r>
            <a:endParaRPr lang="fr-CH"/>
          </a:p>
        </p:txBody>
      </p:sp>
      <p:sp>
        <p:nvSpPr>
          <p:cNvPr id="3" name="Text Placeholder 2">
            <a:extLst>
              <a:ext uri="{FF2B5EF4-FFF2-40B4-BE49-F238E27FC236}">
                <a16:creationId xmlns:a16="http://schemas.microsoft.com/office/drawing/2014/main" id="{285BD9EC-A98B-D14B-A4F1-8E9309CE5B1F}"/>
              </a:ext>
            </a:extLst>
          </p:cNvPr>
          <p:cNvSpPr>
            <a:spLocks noGrp="1"/>
          </p:cNvSpPr>
          <p:nvPr>
            <p:ph type="body" idx="1"/>
          </p:nvPr>
        </p:nvSpPr>
        <p:spPr>
          <a:xfrm>
            <a:off x="1679577"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GB"/>
              <a:t>Click to edit Master text styles</a:t>
            </a:r>
          </a:p>
        </p:txBody>
      </p:sp>
      <p:sp>
        <p:nvSpPr>
          <p:cNvPr id="4" name="Content Placeholder 3">
            <a:extLst>
              <a:ext uri="{FF2B5EF4-FFF2-40B4-BE49-F238E27FC236}">
                <a16:creationId xmlns:a16="http://schemas.microsoft.com/office/drawing/2014/main" id="{D1041082-6273-8548-8851-C779EC8F9A60}"/>
              </a:ext>
            </a:extLst>
          </p:cNvPr>
          <p:cNvSpPr>
            <a:spLocks noGrp="1"/>
          </p:cNvSpPr>
          <p:nvPr>
            <p:ph sz="half" idx="2"/>
          </p:nvPr>
        </p:nvSpPr>
        <p:spPr>
          <a:xfrm>
            <a:off x="1679577" y="5010150"/>
            <a:ext cx="10315574"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5" name="Text Placeholder 4">
            <a:extLst>
              <a:ext uri="{FF2B5EF4-FFF2-40B4-BE49-F238E27FC236}">
                <a16:creationId xmlns:a16="http://schemas.microsoft.com/office/drawing/2014/main" id="{D305184C-5E45-EE43-B8C6-675316514113}"/>
              </a:ext>
            </a:extLst>
          </p:cNvPr>
          <p:cNvSpPr>
            <a:spLocks noGrp="1"/>
          </p:cNvSpPr>
          <p:nvPr>
            <p:ph type="body" sz="quarter" idx="3"/>
          </p:nvPr>
        </p:nvSpPr>
        <p:spPr>
          <a:xfrm>
            <a:off x="12344400" y="3362326"/>
            <a:ext cx="1036637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GB"/>
              <a:t>Click to edit Master text styles</a:t>
            </a:r>
          </a:p>
        </p:txBody>
      </p:sp>
      <p:sp>
        <p:nvSpPr>
          <p:cNvPr id="6" name="Content Placeholder 5">
            <a:extLst>
              <a:ext uri="{FF2B5EF4-FFF2-40B4-BE49-F238E27FC236}">
                <a16:creationId xmlns:a16="http://schemas.microsoft.com/office/drawing/2014/main" id="{1043BF33-25F4-F843-8572-1661D060653F}"/>
              </a:ext>
            </a:extLst>
          </p:cNvPr>
          <p:cNvSpPr>
            <a:spLocks noGrp="1"/>
          </p:cNvSpPr>
          <p:nvPr>
            <p:ph sz="quarter" idx="4"/>
          </p:nvPr>
        </p:nvSpPr>
        <p:spPr>
          <a:xfrm>
            <a:off x="12344400" y="5010150"/>
            <a:ext cx="10366376" cy="73691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7" name="Date Placeholder 6">
            <a:extLst>
              <a:ext uri="{FF2B5EF4-FFF2-40B4-BE49-F238E27FC236}">
                <a16:creationId xmlns:a16="http://schemas.microsoft.com/office/drawing/2014/main" id="{5A9F3B7A-1283-564A-8BEE-1666E5E46F92}"/>
              </a:ext>
            </a:extLst>
          </p:cNvPr>
          <p:cNvSpPr>
            <a:spLocks noGrp="1"/>
          </p:cNvSpPr>
          <p:nvPr>
            <p:ph type="dt" sz="half" idx="10"/>
          </p:nvPr>
        </p:nvSpPr>
        <p:spPr/>
        <p:txBody>
          <a:bodyPr/>
          <a:lstStyle/>
          <a:p>
            <a:fld id="{7BCCB09B-2FEF-AE4D-8E9E-F0B4EF6F9450}" type="datetimeFigureOut">
              <a:rPr lang="fr-CH" smtClean="0"/>
              <a:t>26.03.2024</a:t>
            </a:fld>
            <a:endParaRPr lang="fr-CH"/>
          </a:p>
        </p:txBody>
      </p:sp>
      <p:sp>
        <p:nvSpPr>
          <p:cNvPr id="8" name="Footer Placeholder 7">
            <a:extLst>
              <a:ext uri="{FF2B5EF4-FFF2-40B4-BE49-F238E27FC236}">
                <a16:creationId xmlns:a16="http://schemas.microsoft.com/office/drawing/2014/main" id="{98FB163F-3213-C64A-8DD0-A3B21964CCCD}"/>
              </a:ext>
            </a:extLst>
          </p:cNvPr>
          <p:cNvSpPr>
            <a:spLocks noGrp="1"/>
          </p:cNvSpPr>
          <p:nvPr>
            <p:ph type="ftr" sz="quarter" idx="11"/>
          </p:nvPr>
        </p:nvSpPr>
        <p:spPr/>
        <p:txBody>
          <a:bodyPr/>
          <a:lstStyle/>
          <a:p>
            <a:endParaRPr lang="fr-CH"/>
          </a:p>
        </p:txBody>
      </p:sp>
      <p:sp>
        <p:nvSpPr>
          <p:cNvPr id="9" name="Slide Number Placeholder 8">
            <a:extLst>
              <a:ext uri="{FF2B5EF4-FFF2-40B4-BE49-F238E27FC236}">
                <a16:creationId xmlns:a16="http://schemas.microsoft.com/office/drawing/2014/main" id="{5BC2B7F0-0A73-A941-B55C-15694CD7C0D9}"/>
              </a:ext>
            </a:extLst>
          </p:cNvPr>
          <p:cNvSpPr>
            <a:spLocks noGrp="1"/>
          </p:cNvSpPr>
          <p:nvPr>
            <p:ph type="sldNum" sz="quarter" idx="12"/>
          </p:nvPr>
        </p:nvSpPr>
        <p:spPr/>
        <p:txBody>
          <a:bodyPr/>
          <a:lstStyle/>
          <a:p>
            <a:fld id="{6056F111-696C-2E40-B2BB-57FE6A99FEBB}" type="slidenum">
              <a:rPr lang="fr-CH" smtClean="0"/>
              <a:t>‹N°›</a:t>
            </a:fld>
            <a:endParaRPr lang="fr-CH"/>
          </a:p>
        </p:txBody>
      </p:sp>
    </p:spTree>
    <p:extLst>
      <p:ext uri="{BB962C8B-B14F-4D97-AF65-F5344CB8AC3E}">
        <p14:creationId xmlns:p14="http://schemas.microsoft.com/office/powerpoint/2010/main" val="15017292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A5931-EFF3-4F45-8FBC-5A9F6C030F18}"/>
              </a:ext>
            </a:extLst>
          </p:cNvPr>
          <p:cNvSpPr>
            <a:spLocks noGrp="1"/>
          </p:cNvSpPr>
          <p:nvPr>
            <p:ph type="title"/>
          </p:nvPr>
        </p:nvSpPr>
        <p:spPr/>
        <p:txBody>
          <a:bodyPr/>
          <a:lstStyle/>
          <a:p>
            <a:r>
              <a:rPr lang="en-GB"/>
              <a:t>Click to edit Master title style</a:t>
            </a:r>
            <a:endParaRPr lang="fr-CH"/>
          </a:p>
        </p:txBody>
      </p:sp>
      <p:sp>
        <p:nvSpPr>
          <p:cNvPr id="3" name="Date Placeholder 2">
            <a:extLst>
              <a:ext uri="{FF2B5EF4-FFF2-40B4-BE49-F238E27FC236}">
                <a16:creationId xmlns:a16="http://schemas.microsoft.com/office/drawing/2014/main" id="{C8B1CA41-0F81-E04E-B64D-DCEB2C54D922}"/>
              </a:ext>
            </a:extLst>
          </p:cNvPr>
          <p:cNvSpPr>
            <a:spLocks noGrp="1"/>
          </p:cNvSpPr>
          <p:nvPr>
            <p:ph type="dt" sz="half" idx="10"/>
          </p:nvPr>
        </p:nvSpPr>
        <p:spPr/>
        <p:txBody>
          <a:bodyPr/>
          <a:lstStyle/>
          <a:p>
            <a:fld id="{7BCCB09B-2FEF-AE4D-8E9E-F0B4EF6F9450}" type="datetimeFigureOut">
              <a:rPr lang="fr-CH" smtClean="0"/>
              <a:t>26.03.2024</a:t>
            </a:fld>
            <a:endParaRPr lang="fr-CH"/>
          </a:p>
        </p:txBody>
      </p:sp>
      <p:sp>
        <p:nvSpPr>
          <p:cNvPr id="4" name="Footer Placeholder 3">
            <a:extLst>
              <a:ext uri="{FF2B5EF4-FFF2-40B4-BE49-F238E27FC236}">
                <a16:creationId xmlns:a16="http://schemas.microsoft.com/office/drawing/2014/main" id="{D58D6C50-C5D5-0F41-8560-D823B332A3BD}"/>
              </a:ext>
            </a:extLst>
          </p:cNvPr>
          <p:cNvSpPr>
            <a:spLocks noGrp="1"/>
          </p:cNvSpPr>
          <p:nvPr>
            <p:ph type="ftr" sz="quarter" idx="11"/>
          </p:nvPr>
        </p:nvSpPr>
        <p:spPr/>
        <p:txBody>
          <a:bodyPr/>
          <a:lstStyle/>
          <a:p>
            <a:endParaRPr lang="fr-CH"/>
          </a:p>
        </p:txBody>
      </p:sp>
      <p:sp>
        <p:nvSpPr>
          <p:cNvPr id="5" name="Slide Number Placeholder 4">
            <a:extLst>
              <a:ext uri="{FF2B5EF4-FFF2-40B4-BE49-F238E27FC236}">
                <a16:creationId xmlns:a16="http://schemas.microsoft.com/office/drawing/2014/main" id="{F8F81702-5ED5-7A47-8F65-72C9051C9559}"/>
              </a:ext>
            </a:extLst>
          </p:cNvPr>
          <p:cNvSpPr>
            <a:spLocks noGrp="1"/>
          </p:cNvSpPr>
          <p:nvPr>
            <p:ph type="sldNum" sz="quarter" idx="12"/>
          </p:nvPr>
        </p:nvSpPr>
        <p:spPr/>
        <p:txBody>
          <a:bodyPr/>
          <a:lstStyle/>
          <a:p>
            <a:fld id="{6056F111-696C-2E40-B2BB-57FE6A99FEBB}" type="slidenum">
              <a:rPr lang="fr-CH" smtClean="0"/>
              <a:t>‹N°›</a:t>
            </a:fld>
            <a:endParaRPr lang="fr-CH"/>
          </a:p>
        </p:txBody>
      </p:sp>
    </p:spTree>
    <p:extLst>
      <p:ext uri="{BB962C8B-B14F-4D97-AF65-F5344CB8AC3E}">
        <p14:creationId xmlns:p14="http://schemas.microsoft.com/office/powerpoint/2010/main" val="23646572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3A306B-E8FC-054E-B9C8-753C722A5FF2}"/>
              </a:ext>
            </a:extLst>
          </p:cNvPr>
          <p:cNvSpPr>
            <a:spLocks noGrp="1"/>
          </p:cNvSpPr>
          <p:nvPr>
            <p:ph type="dt" sz="half" idx="10"/>
          </p:nvPr>
        </p:nvSpPr>
        <p:spPr/>
        <p:txBody>
          <a:bodyPr/>
          <a:lstStyle/>
          <a:p>
            <a:fld id="{7BCCB09B-2FEF-AE4D-8E9E-F0B4EF6F9450}" type="datetimeFigureOut">
              <a:rPr lang="fr-CH" smtClean="0"/>
              <a:t>26.03.2024</a:t>
            </a:fld>
            <a:endParaRPr lang="fr-CH"/>
          </a:p>
        </p:txBody>
      </p:sp>
      <p:sp>
        <p:nvSpPr>
          <p:cNvPr id="3" name="Footer Placeholder 2">
            <a:extLst>
              <a:ext uri="{FF2B5EF4-FFF2-40B4-BE49-F238E27FC236}">
                <a16:creationId xmlns:a16="http://schemas.microsoft.com/office/drawing/2014/main" id="{5CD907D5-64F6-4F4E-A76C-DFE64D7B2BAA}"/>
              </a:ext>
            </a:extLst>
          </p:cNvPr>
          <p:cNvSpPr>
            <a:spLocks noGrp="1"/>
          </p:cNvSpPr>
          <p:nvPr>
            <p:ph type="ftr" sz="quarter" idx="11"/>
          </p:nvPr>
        </p:nvSpPr>
        <p:spPr/>
        <p:txBody>
          <a:bodyPr/>
          <a:lstStyle/>
          <a:p>
            <a:endParaRPr lang="fr-CH"/>
          </a:p>
        </p:txBody>
      </p:sp>
      <p:sp>
        <p:nvSpPr>
          <p:cNvPr id="4" name="Slide Number Placeholder 3">
            <a:extLst>
              <a:ext uri="{FF2B5EF4-FFF2-40B4-BE49-F238E27FC236}">
                <a16:creationId xmlns:a16="http://schemas.microsoft.com/office/drawing/2014/main" id="{2E158797-CD2D-484F-B274-5E3BE73E811F}"/>
              </a:ext>
            </a:extLst>
          </p:cNvPr>
          <p:cNvSpPr>
            <a:spLocks noGrp="1"/>
          </p:cNvSpPr>
          <p:nvPr>
            <p:ph type="sldNum" sz="quarter" idx="12"/>
          </p:nvPr>
        </p:nvSpPr>
        <p:spPr/>
        <p:txBody>
          <a:bodyPr/>
          <a:lstStyle/>
          <a:p>
            <a:fld id="{6056F111-696C-2E40-B2BB-57FE6A99FEBB}" type="slidenum">
              <a:rPr lang="fr-CH" smtClean="0"/>
              <a:t>‹N°›</a:t>
            </a:fld>
            <a:endParaRPr lang="fr-CH"/>
          </a:p>
        </p:txBody>
      </p:sp>
    </p:spTree>
    <p:extLst>
      <p:ext uri="{BB962C8B-B14F-4D97-AF65-F5344CB8AC3E}">
        <p14:creationId xmlns:p14="http://schemas.microsoft.com/office/powerpoint/2010/main" val="40738645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827F-A714-8948-BDB8-40947C93ED2F}"/>
              </a:ext>
            </a:extLst>
          </p:cNvPr>
          <p:cNvSpPr>
            <a:spLocks noGrp="1"/>
          </p:cNvSpPr>
          <p:nvPr>
            <p:ph type="title"/>
          </p:nvPr>
        </p:nvSpPr>
        <p:spPr>
          <a:xfrm>
            <a:off x="1679577" y="914400"/>
            <a:ext cx="7864474" cy="3200400"/>
          </a:xfrm>
        </p:spPr>
        <p:txBody>
          <a:bodyPr anchor="b"/>
          <a:lstStyle>
            <a:lvl1pPr>
              <a:defRPr sz="6400"/>
            </a:lvl1pPr>
          </a:lstStyle>
          <a:p>
            <a:r>
              <a:rPr lang="en-GB"/>
              <a:t>Click to edit Master title style</a:t>
            </a:r>
            <a:endParaRPr lang="fr-CH"/>
          </a:p>
        </p:txBody>
      </p:sp>
      <p:sp>
        <p:nvSpPr>
          <p:cNvPr id="3" name="Content Placeholder 2">
            <a:extLst>
              <a:ext uri="{FF2B5EF4-FFF2-40B4-BE49-F238E27FC236}">
                <a16:creationId xmlns:a16="http://schemas.microsoft.com/office/drawing/2014/main" id="{F4956EBD-4284-694E-ACAF-A641788996A4}"/>
              </a:ext>
            </a:extLst>
          </p:cNvPr>
          <p:cNvSpPr>
            <a:spLocks noGrp="1"/>
          </p:cNvSpPr>
          <p:nvPr>
            <p:ph idx="1"/>
          </p:nvPr>
        </p:nvSpPr>
        <p:spPr>
          <a:xfrm>
            <a:off x="10366376" y="1974851"/>
            <a:ext cx="12344400"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4" name="Text Placeholder 3">
            <a:extLst>
              <a:ext uri="{FF2B5EF4-FFF2-40B4-BE49-F238E27FC236}">
                <a16:creationId xmlns:a16="http://schemas.microsoft.com/office/drawing/2014/main" id="{63B53B93-B0CC-9747-82A6-AE860307010C}"/>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GB"/>
              <a:t>Click to edit Master text styles</a:t>
            </a:r>
          </a:p>
        </p:txBody>
      </p:sp>
      <p:sp>
        <p:nvSpPr>
          <p:cNvPr id="5" name="Date Placeholder 4">
            <a:extLst>
              <a:ext uri="{FF2B5EF4-FFF2-40B4-BE49-F238E27FC236}">
                <a16:creationId xmlns:a16="http://schemas.microsoft.com/office/drawing/2014/main" id="{4ED6D38B-F28D-CA40-82D2-CA4200A2D4DE}"/>
              </a:ext>
            </a:extLst>
          </p:cNvPr>
          <p:cNvSpPr>
            <a:spLocks noGrp="1"/>
          </p:cNvSpPr>
          <p:nvPr>
            <p:ph type="dt" sz="half" idx="10"/>
          </p:nvPr>
        </p:nvSpPr>
        <p:spPr/>
        <p:txBody>
          <a:bodyPr/>
          <a:lstStyle/>
          <a:p>
            <a:fld id="{7BCCB09B-2FEF-AE4D-8E9E-F0B4EF6F9450}" type="datetimeFigureOut">
              <a:rPr lang="fr-CH" smtClean="0"/>
              <a:t>26.03.2024</a:t>
            </a:fld>
            <a:endParaRPr lang="fr-CH"/>
          </a:p>
        </p:txBody>
      </p:sp>
      <p:sp>
        <p:nvSpPr>
          <p:cNvPr id="6" name="Footer Placeholder 5">
            <a:extLst>
              <a:ext uri="{FF2B5EF4-FFF2-40B4-BE49-F238E27FC236}">
                <a16:creationId xmlns:a16="http://schemas.microsoft.com/office/drawing/2014/main" id="{A2ADEB8F-31D8-DC48-90A3-22845AB72ABD}"/>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8E7E8AE9-9383-0947-93D2-25EC7694E1DB}"/>
              </a:ext>
            </a:extLst>
          </p:cNvPr>
          <p:cNvSpPr>
            <a:spLocks noGrp="1"/>
          </p:cNvSpPr>
          <p:nvPr>
            <p:ph type="sldNum" sz="quarter" idx="12"/>
          </p:nvPr>
        </p:nvSpPr>
        <p:spPr/>
        <p:txBody>
          <a:bodyPr/>
          <a:lstStyle/>
          <a:p>
            <a:fld id="{6056F111-696C-2E40-B2BB-57FE6A99FEBB}" type="slidenum">
              <a:rPr lang="fr-CH" smtClean="0"/>
              <a:t>‹N°›</a:t>
            </a:fld>
            <a:endParaRPr lang="fr-CH"/>
          </a:p>
        </p:txBody>
      </p:sp>
    </p:spTree>
    <p:extLst>
      <p:ext uri="{BB962C8B-B14F-4D97-AF65-F5344CB8AC3E}">
        <p14:creationId xmlns:p14="http://schemas.microsoft.com/office/powerpoint/2010/main" val="3376277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95BDB-E534-3647-BBB3-63C5EA62ECC0}"/>
              </a:ext>
            </a:extLst>
          </p:cNvPr>
          <p:cNvSpPr>
            <a:spLocks noGrp="1"/>
          </p:cNvSpPr>
          <p:nvPr>
            <p:ph type="title"/>
          </p:nvPr>
        </p:nvSpPr>
        <p:spPr>
          <a:xfrm>
            <a:off x="1679577" y="914400"/>
            <a:ext cx="7864474" cy="3200400"/>
          </a:xfrm>
        </p:spPr>
        <p:txBody>
          <a:bodyPr anchor="b"/>
          <a:lstStyle>
            <a:lvl1pPr>
              <a:defRPr sz="6400"/>
            </a:lvl1pPr>
          </a:lstStyle>
          <a:p>
            <a:r>
              <a:rPr lang="en-GB"/>
              <a:t>Click to edit Master title style</a:t>
            </a:r>
            <a:endParaRPr lang="fr-CH"/>
          </a:p>
        </p:txBody>
      </p:sp>
      <p:sp>
        <p:nvSpPr>
          <p:cNvPr id="3" name="Picture Placeholder 2">
            <a:extLst>
              <a:ext uri="{FF2B5EF4-FFF2-40B4-BE49-F238E27FC236}">
                <a16:creationId xmlns:a16="http://schemas.microsoft.com/office/drawing/2014/main" id="{D0A2D74A-2B52-0E40-9B94-18FC29A99C64}"/>
              </a:ext>
            </a:extLst>
          </p:cNvPr>
          <p:cNvSpPr>
            <a:spLocks noGrp="1"/>
          </p:cNvSpPr>
          <p:nvPr>
            <p:ph type="pic" idx="1"/>
          </p:nvPr>
        </p:nvSpPr>
        <p:spPr>
          <a:xfrm>
            <a:off x="10366376" y="1974851"/>
            <a:ext cx="12344400" cy="974725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fr-CH"/>
          </a:p>
        </p:txBody>
      </p:sp>
      <p:sp>
        <p:nvSpPr>
          <p:cNvPr id="4" name="Text Placeholder 3">
            <a:extLst>
              <a:ext uri="{FF2B5EF4-FFF2-40B4-BE49-F238E27FC236}">
                <a16:creationId xmlns:a16="http://schemas.microsoft.com/office/drawing/2014/main" id="{A50BDDCA-A2A0-E64D-885B-8A2B7665B5FC}"/>
              </a:ext>
            </a:extLst>
          </p:cNvPr>
          <p:cNvSpPr>
            <a:spLocks noGrp="1"/>
          </p:cNvSpPr>
          <p:nvPr>
            <p:ph type="body" sz="half" idx="2"/>
          </p:nvPr>
        </p:nvSpPr>
        <p:spPr>
          <a:xfrm>
            <a:off x="1679577" y="4114800"/>
            <a:ext cx="7864474"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GB"/>
              <a:t>Click to edit Master text styles</a:t>
            </a:r>
          </a:p>
        </p:txBody>
      </p:sp>
      <p:sp>
        <p:nvSpPr>
          <p:cNvPr id="5" name="Date Placeholder 4">
            <a:extLst>
              <a:ext uri="{FF2B5EF4-FFF2-40B4-BE49-F238E27FC236}">
                <a16:creationId xmlns:a16="http://schemas.microsoft.com/office/drawing/2014/main" id="{288A3A82-B5E6-CE46-BD52-2532841B4633}"/>
              </a:ext>
            </a:extLst>
          </p:cNvPr>
          <p:cNvSpPr>
            <a:spLocks noGrp="1"/>
          </p:cNvSpPr>
          <p:nvPr>
            <p:ph type="dt" sz="half" idx="10"/>
          </p:nvPr>
        </p:nvSpPr>
        <p:spPr/>
        <p:txBody>
          <a:bodyPr/>
          <a:lstStyle/>
          <a:p>
            <a:fld id="{7BCCB09B-2FEF-AE4D-8E9E-F0B4EF6F9450}" type="datetimeFigureOut">
              <a:rPr lang="fr-CH" smtClean="0"/>
              <a:t>26.03.2024</a:t>
            </a:fld>
            <a:endParaRPr lang="fr-CH"/>
          </a:p>
        </p:txBody>
      </p:sp>
      <p:sp>
        <p:nvSpPr>
          <p:cNvPr id="6" name="Footer Placeholder 5">
            <a:extLst>
              <a:ext uri="{FF2B5EF4-FFF2-40B4-BE49-F238E27FC236}">
                <a16:creationId xmlns:a16="http://schemas.microsoft.com/office/drawing/2014/main" id="{56A5C019-73E8-DF48-9CAE-9E89AA5B7959}"/>
              </a:ext>
            </a:extLst>
          </p:cNvPr>
          <p:cNvSpPr>
            <a:spLocks noGrp="1"/>
          </p:cNvSpPr>
          <p:nvPr>
            <p:ph type="ftr" sz="quarter" idx="11"/>
          </p:nvPr>
        </p:nvSpPr>
        <p:spPr/>
        <p:txBody>
          <a:bodyPr/>
          <a:lstStyle/>
          <a:p>
            <a:endParaRPr lang="fr-CH"/>
          </a:p>
        </p:txBody>
      </p:sp>
      <p:sp>
        <p:nvSpPr>
          <p:cNvPr id="7" name="Slide Number Placeholder 6">
            <a:extLst>
              <a:ext uri="{FF2B5EF4-FFF2-40B4-BE49-F238E27FC236}">
                <a16:creationId xmlns:a16="http://schemas.microsoft.com/office/drawing/2014/main" id="{5BC20763-5E48-1848-9966-1672AF5FC51C}"/>
              </a:ext>
            </a:extLst>
          </p:cNvPr>
          <p:cNvSpPr>
            <a:spLocks noGrp="1"/>
          </p:cNvSpPr>
          <p:nvPr>
            <p:ph type="sldNum" sz="quarter" idx="12"/>
          </p:nvPr>
        </p:nvSpPr>
        <p:spPr/>
        <p:txBody>
          <a:bodyPr/>
          <a:lstStyle/>
          <a:p>
            <a:fld id="{6056F111-696C-2E40-B2BB-57FE6A99FEBB}" type="slidenum">
              <a:rPr lang="fr-CH" smtClean="0"/>
              <a:t>‹N°›</a:t>
            </a:fld>
            <a:endParaRPr lang="fr-CH"/>
          </a:p>
        </p:txBody>
      </p:sp>
    </p:spTree>
    <p:extLst>
      <p:ext uri="{BB962C8B-B14F-4D97-AF65-F5344CB8AC3E}">
        <p14:creationId xmlns:p14="http://schemas.microsoft.com/office/powerpoint/2010/main" val="34732853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1BC22-79E8-2242-84F8-128716997599}"/>
              </a:ext>
            </a:extLst>
          </p:cNvPr>
          <p:cNvSpPr>
            <a:spLocks noGrp="1"/>
          </p:cNvSpPr>
          <p:nvPr>
            <p:ph type="title"/>
          </p:nvPr>
        </p:nvSpPr>
        <p:spPr/>
        <p:txBody>
          <a:bodyPr/>
          <a:lstStyle/>
          <a:p>
            <a:r>
              <a:rPr lang="en-GB"/>
              <a:t>Click to edit Master title style</a:t>
            </a:r>
            <a:endParaRPr lang="fr-CH"/>
          </a:p>
        </p:txBody>
      </p:sp>
      <p:sp>
        <p:nvSpPr>
          <p:cNvPr id="3" name="Vertical Text Placeholder 2">
            <a:extLst>
              <a:ext uri="{FF2B5EF4-FFF2-40B4-BE49-F238E27FC236}">
                <a16:creationId xmlns:a16="http://schemas.microsoft.com/office/drawing/2014/main" id="{31FD3114-C498-DF41-AF8F-021ECBA75C4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4" name="Date Placeholder 3">
            <a:extLst>
              <a:ext uri="{FF2B5EF4-FFF2-40B4-BE49-F238E27FC236}">
                <a16:creationId xmlns:a16="http://schemas.microsoft.com/office/drawing/2014/main" id="{D43D1259-E12C-4D4E-8E94-BD3C1BE9A010}"/>
              </a:ext>
            </a:extLst>
          </p:cNvPr>
          <p:cNvSpPr>
            <a:spLocks noGrp="1"/>
          </p:cNvSpPr>
          <p:nvPr>
            <p:ph type="dt" sz="half" idx="10"/>
          </p:nvPr>
        </p:nvSpPr>
        <p:spPr/>
        <p:txBody>
          <a:bodyPr/>
          <a:lstStyle/>
          <a:p>
            <a:fld id="{7BCCB09B-2FEF-AE4D-8E9E-F0B4EF6F9450}" type="datetimeFigureOut">
              <a:rPr lang="fr-CH" smtClean="0"/>
              <a:t>26.03.2024</a:t>
            </a:fld>
            <a:endParaRPr lang="fr-CH"/>
          </a:p>
        </p:txBody>
      </p:sp>
      <p:sp>
        <p:nvSpPr>
          <p:cNvPr id="5" name="Footer Placeholder 4">
            <a:extLst>
              <a:ext uri="{FF2B5EF4-FFF2-40B4-BE49-F238E27FC236}">
                <a16:creationId xmlns:a16="http://schemas.microsoft.com/office/drawing/2014/main" id="{04CF92A7-2C3C-F046-B211-CA1770D8923C}"/>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E25D9140-5E02-D34C-AFB0-89DC79D83A93}"/>
              </a:ext>
            </a:extLst>
          </p:cNvPr>
          <p:cNvSpPr>
            <a:spLocks noGrp="1"/>
          </p:cNvSpPr>
          <p:nvPr>
            <p:ph type="sldNum" sz="quarter" idx="12"/>
          </p:nvPr>
        </p:nvSpPr>
        <p:spPr/>
        <p:txBody>
          <a:bodyPr/>
          <a:lstStyle/>
          <a:p>
            <a:fld id="{6056F111-696C-2E40-B2BB-57FE6A99FEBB}" type="slidenum">
              <a:rPr lang="fr-CH" smtClean="0"/>
              <a:t>‹N°›</a:t>
            </a:fld>
            <a:endParaRPr lang="fr-CH"/>
          </a:p>
        </p:txBody>
      </p:sp>
    </p:spTree>
    <p:extLst>
      <p:ext uri="{BB962C8B-B14F-4D97-AF65-F5344CB8AC3E}">
        <p14:creationId xmlns:p14="http://schemas.microsoft.com/office/powerpoint/2010/main" val="13445798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9B53342-C1FD-6543-AB66-D9A2DD5D5958}"/>
              </a:ext>
            </a:extLst>
          </p:cNvPr>
          <p:cNvSpPr>
            <a:spLocks noGrp="1"/>
          </p:cNvSpPr>
          <p:nvPr>
            <p:ph type="title" orient="vert"/>
          </p:nvPr>
        </p:nvSpPr>
        <p:spPr>
          <a:xfrm>
            <a:off x="17449800" y="730250"/>
            <a:ext cx="5257800" cy="11623676"/>
          </a:xfrm>
        </p:spPr>
        <p:txBody>
          <a:bodyPr vert="eaVert"/>
          <a:lstStyle/>
          <a:p>
            <a:r>
              <a:rPr lang="en-GB"/>
              <a:t>Click to edit Master title style</a:t>
            </a:r>
            <a:endParaRPr lang="fr-CH"/>
          </a:p>
        </p:txBody>
      </p:sp>
      <p:sp>
        <p:nvSpPr>
          <p:cNvPr id="3" name="Vertical Text Placeholder 2">
            <a:extLst>
              <a:ext uri="{FF2B5EF4-FFF2-40B4-BE49-F238E27FC236}">
                <a16:creationId xmlns:a16="http://schemas.microsoft.com/office/drawing/2014/main" id="{1E678C6B-B47D-FB43-BCC1-2834D60C2CC9}"/>
              </a:ext>
            </a:extLst>
          </p:cNvPr>
          <p:cNvSpPr>
            <a:spLocks noGrp="1"/>
          </p:cNvSpPr>
          <p:nvPr>
            <p:ph type="body" orient="vert" idx="1"/>
          </p:nvPr>
        </p:nvSpPr>
        <p:spPr>
          <a:xfrm>
            <a:off x="1676400" y="730250"/>
            <a:ext cx="15468600" cy="116236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4" name="Date Placeholder 3">
            <a:extLst>
              <a:ext uri="{FF2B5EF4-FFF2-40B4-BE49-F238E27FC236}">
                <a16:creationId xmlns:a16="http://schemas.microsoft.com/office/drawing/2014/main" id="{9BF7594E-4990-6B46-BBA6-F0430507D943}"/>
              </a:ext>
            </a:extLst>
          </p:cNvPr>
          <p:cNvSpPr>
            <a:spLocks noGrp="1"/>
          </p:cNvSpPr>
          <p:nvPr>
            <p:ph type="dt" sz="half" idx="10"/>
          </p:nvPr>
        </p:nvSpPr>
        <p:spPr/>
        <p:txBody>
          <a:bodyPr/>
          <a:lstStyle/>
          <a:p>
            <a:fld id="{7BCCB09B-2FEF-AE4D-8E9E-F0B4EF6F9450}" type="datetimeFigureOut">
              <a:rPr lang="fr-CH" smtClean="0"/>
              <a:t>26.03.2024</a:t>
            </a:fld>
            <a:endParaRPr lang="fr-CH"/>
          </a:p>
        </p:txBody>
      </p:sp>
      <p:sp>
        <p:nvSpPr>
          <p:cNvPr id="5" name="Footer Placeholder 4">
            <a:extLst>
              <a:ext uri="{FF2B5EF4-FFF2-40B4-BE49-F238E27FC236}">
                <a16:creationId xmlns:a16="http://schemas.microsoft.com/office/drawing/2014/main" id="{A1C9D576-0DC5-F143-B734-436ECB2AC97F}"/>
              </a:ext>
            </a:extLst>
          </p:cNvPr>
          <p:cNvSpPr>
            <a:spLocks noGrp="1"/>
          </p:cNvSpPr>
          <p:nvPr>
            <p:ph type="ftr" sz="quarter" idx="11"/>
          </p:nvPr>
        </p:nvSpPr>
        <p:spPr/>
        <p:txBody>
          <a:bodyPr/>
          <a:lstStyle/>
          <a:p>
            <a:endParaRPr lang="fr-CH"/>
          </a:p>
        </p:txBody>
      </p:sp>
      <p:sp>
        <p:nvSpPr>
          <p:cNvPr id="6" name="Slide Number Placeholder 5">
            <a:extLst>
              <a:ext uri="{FF2B5EF4-FFF2-40B4-BE49-F238E27FC236}">
                <a16:creationId xmlns:a16="http://schemas.microsoft.com/office/drawing/2014/main" id="{02FC0895-31C3-4F40-9505-B6F7A2FE26C1}"/>
              </a:ext>
            </a:extLst>
          </p:cNvPr>
          <p:cNvSpPr>
            <a:spLocks noGrp="1"/>
          </p:cNvSpPr>
          <p:nvPr>
            <p:ph type="sldNum" sz="quarter" idx="12"/>
          </p:nvPr>
        </p:nvSpPr>
        <p:spPr/>
        <p:txBody>
          <a:bodyPr/>
          <a:lstStyle/>
          <a:p>
            <a:fld id="{6056F111-696C-2E40-B2BB-57FE6A99FEBB}" type="slidenum">
              <a:rPr lang="fr-CH" smtClean="0"/>
              <a:t>‹N°›</a:t>
            </a:fld>
            <a:endParaRPr lang="fr-CH"/>
          </a:p>
        </p:txBody>
      </p:sp>
    </p:spTree>
    <p:extLst>
      <p:ext uri="{BB962C8B-B14F-4D97-AF65-F5344CB8AC3E}">
        <p14:creationId xmlns:p14="http://schemas.microsoft.com/office/powerpoint/2010/main" val="23040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Energy bars">
    <p:spTree>
      <p:nvGrpSpPr>
        <p:cNvPr id="1" name=""/>
        <p:cNvGrpSpPr/>
        <p:nvPr/>
      </p:nvGrpSpPr>
      <p:grpSpPr>
        <a:xfrm>
          <a:off x="0" y="0"/>
          <a:ext cx="0" cy="0"/>
          <a:chOff x="0" y="0"/>
          <a:chExt cx="0" cy="0"/>
        </a:xfrm>
      </p:grpSpPr>
      <p:pic>
        <p:nvPicPr>
          <p:cNvPr id="18" name="Picture 17" descr="A picture containing icon&#10;&#10;Description automatically generated">
            <a:extLst>
              <a:ext uri="{FF2B5EF4-FFF2-40B4-BE49-F238E27FC236}">
                <a16:creationId xmlns:a16="http://schemas.microsoft.com/office/drawing/2014/main" id="{9052B5A0-D6EE-DA42-AACD-F7EBB40977AD}"/>
              </a:ext>
            </a:extLst>
          </p:cNvPr>
          <p:cNvPicPr>
            <a:picLocks noChangeAspect="1"/>
          </p:cNvPicPr>
          <p:nvPr userDrawn="1"/>
        </p:nvPicPr>
        <p:blipFill rotWithShape="1">
          <a:blip r:embed="rId2"/>
          <a:srcRect l="2553" r="144" b="257"/>
          <a:stretch/>
        </p:blipFill>
        <p:spPr>
          <a:xfrm>
            <a:off x="0" y="-344033"/>
            <a:ext cx="24384000" cy="14060034"/>
          </a:xfrm>
          <a:prstGeom prst="rect">
            <a:avLst/>
          </a:prstGeom>
        </p:spPr>
      </p:pic>
      <p:sp>
        <p:nvSpPr>
          <p:cNvPr id="2" name="Title 1">
            <a:extLst>
              <a:ext uri="{FF2B5EF4-FFF2-40B4-BE49-F238E27FC236}">
                <a16:creationId xmlns:a16="http://schemas.microsoft.com/office/drawing/2014/main" id="{2687374F-5B69-B643-AD69-B383A068CA05}"/>
              </a:ext>
            </a:extLst>
          </p:cNvPr>
          <p:cNvSpPr>
            <a:spLocks noGrp="1"/>
          </p:cNvSpPr>
          <p:nvPr>
            <p:ph type="ctrTitle"/>
          </p:nvPr>
        </p:nvSpPr>
        <p:spPr>
          <a:xfrm>
            <a:off x="957944" y="1567742"/>
            <a:ext cx="11234056" cy="3642528"/>
          </a:xfrm>
          <a:prstGeom prst="rect">
            <a:avLst/>
          </a:prstGeom>
        </p:spPr>
        <p:txBody>
          <a:bodyPr anchor="b">
            <a:normAutofit/>
          </a:bodyPr>
          <a:lstStyle>
            <a:lvl1pPr algn="l">
              <a:defRPr sz="10000" b="1" i="0">
                <a:solidFill>
                  <a:srgbClr val="262626"/>
                </a:solidFill>
                <a:latin typeface="Poppins SemiBold" pitchFamily="2" charset="77"/>
                <a:cs typeface="Poppins SemiBold" pitchFamily="2" charset="77"/>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B4BDDED5-4E9B-494B-9637-C8FA7FD193D6}"/>
              </a:ext>
            </a:extLst>
          </p:cNvPr>
          <p:cNvSpPr>
            <a:spLocks noGrp="1"/>
          </p:cNvSpPr>
          <p:nvPr>
            <p:ph type="subTitle" idx="1" hasCustomPrompt="1"/>
          </p:nvPr>
        </p:nvSpPr>
        <p:spPr>
          <a:xfrm>
            <a:off x="957944" y="5411237"/>
            <a:ext cx="11234056" cy="1055670"/>
          </a:xfrm>
        </p:spPr>
        <p:txBody>
          <a:bodyPr>
            <a:normAutofit/>
          </a:bodyPr>
          <a:lstStyle>
            <a:lvl1pPr marL="0" indent="0" algn="l">
              <a:buNone/>
              <a:defRPr sz="4400" b="0">
                <a:solidFill>
                  <a:srgbClr val="808080"/>
                </a:solidFill>
                <a:latin typeface="Poppins" pitchFamily="2" charset="77"/>
                <a:cs typeface="Poppins" pitchFamily="2" charset="77"/>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GB"/>
              <a:t>Date</a:t>
            </a:r>
            <a:endParaRPr lang="en-US"/>
          </a:p>
        </p:txBody>
      </p:sp>
      <p:pic>
        <p:nvPicPr>
          <p:cNvPr id="10" name="Picture Placeholder 9">
            <a:extLst>
              <a:ext uri="{FF2B5EF4-FFF2-40B4-BE49-F238E27FC236}">
                <a16:creationId xmlns:a16="http://schemas.microsoft.com/office/drawing/2014/main" id="{6428F568-98C4-1F49-8153-9F2DE24E0EDE}"/>
              </a:ext>
            </a:extLst>
          </p:cNvPr>
          <p:cNvPicPr>
            <a:picLocks noChangeAspect="1"/>
          </p:cNvPicPr>
          <p:nvPr userDrawn="1"/>
        </p:nvPicPr>
        <p:blipFill>
          <a:blip r:embed="rId3"/>
          <a:srcRect t="12998" b="12998"/>
          <a:stretch/>
        </p:blipFill>
        <p:spPr>
          <a:xfrm>
            <a:off x="20656090" y="919996"/>
            <a:ext cx="2813508" cy="1250448"/>
          </a:xfrm>
          <a:prstGeom prst="rect">
            <a:avLst/>
          </a:prstGeom>
        </p:spPr>
      </p:pic>
      <p:sp>
        <p:nvSpPr>
          <p:cNvPr id="5" name="Text Placeholder 4">
            <a:extLst>
              <a:ext uri="{FF2B5EF4-FFF2-40B4-BE49-F238E27FC236}">
                <a16:creationId xmlns:a16="http://schemas.microsoft.com/office/drawing/2014/main" id="{E827BE2B-A209-D943-889A-493D187AC27B}"/>
              </a:ext>
            </a:extLst>
          </p:cNvPr>
          <p:cNvSpPr>
            <a:spLocks noGrp="1"/>
          </p:cNvSpPr>
          <p:nvPr>
            <p:ph type="body" sz="quarter" idx="13" hasCustomPrompt="1"/>
          </p:nvPr>
        </p:nvSpPr>
        <p:spPr>
          <a:xfrm>
            <a:off x="958850" y="7213696"/>
            <a:ext cx="7762876" cy="563928"/>
          </a:xfrm>
        </p:spPr>
        <p:txBody>
          <a:bodyPr>
            <a:noAutofit/>
          </a:bodyPr>
          <a:lstStyle>
            <a:lvl1pPr marL="0" indent="0">
              <a:buNone/>
              <a:defRPr sz="4000" b="1" i="0">
                <a:latin typeface="Poppins SemiBold" pitchFamily="2" charset="77"/>
                <a:cs typeface="Poppins SemiBold" pitchFamily="2" charset="77"/>
              </a:defRPr>
            </a:lvl1pPr>
          </a:lstStyle>
          <a:p>
            <a:pPr lvl="0"/>
            <a:r>
              <a:rPr lang="en-GB"/>
              <a:t>Presenter 1</a:t>
            </a:r>
          </a:p>
        </p:txBody>
      </p:sp>
      <p:sp>
        <p:nvSpPr>
          <p:cNvPr id="13" name="Text Placeholder 4">
            <a:extLst>
              <a:ext uri="{FF2B5EF4-FFF2-40B4-BE49-F238E27FC236}">
                <a16:creationId xmlns:a16="http://schemas.microsoft.com/office/drawing/2014/main" id="{52B00201-0804-2241-B3DB-CBFC77B3DEA8}"/>
              </a:ext>
            </a:extLst>
          </p:cNvPr>
          <p:cNvSpPr>
            <a:spLocks noGrp="1"/>
          </p:cNvSpPr>
          <p:nvPr>
            <p:ph type="body" sz="quarter" idx="14" hasCustomPrompt="1"/>
          </p:nvPr>
        </p:nvSpPr>
        <p:spPr>
          <a:xfrm>
            <a:off x="958850" y="7836692"/>
            <a:ext cx="7762876" cy="563928"/>
          </a:xfrm>
        </p:spPr>
        <p:txBody>
          <a:bodyPr>
            <a:noAutofit/>
          </a:bodyPr>
          <a:lstStyle>
            <a:lvl1pPr marL="0" indent="0">
              <a:buNone/>
              <a:defRPr sz="3400" b="0">
                <a:solidFill>
                  <a:srgbClr val="808080"/>
                </a:solidFill>
              </a:defRPr>
            </a:lvl1pPr>
          </a:lstStyle>
          <a:p>
            <a:pPr lvl="0"/>
            <a:r>
              <a:rPr lang="en-GB"/>
              <a:t>Job title</a:t>
            </a:r>
          </a:p>
        </p:txBody>
      </p:sp>
      <p:sp>
        <p:nvSpPr>
          <p:cNvPr id="14" name="Text Placeholder 4">
            <a:extLst>
              <a:ext uri="{FF2B5EF4-FFF2-40B4-BE49-F238E27FC236}">
                <a16:creationId xmlns:a16="http://schemas.microsoft.com/office/drawing/2014/main" id="{E1E5355A-6960-7C4F-A81A-12901044FC32}"/>
              </a:ext>
            </a:extLst>
          </p:cNvPr>
          <p:cNvSpPr>
            <a:spLocks noGrp="1"/>
          </p:cNvSpPr>
          <p:nvPr>
            <p:ph type="body" sz="quarter" idx="15" hasCustomPrompt="1"/>
          </p:nvPr>
        </p:nvSpPr>
        <p:spPr>
          <a:xfrm>
            <a:off x="958850" y="8821434"/>
            <a:ext cx="7762876" cy="563928"/>
          </a:xfrm>
        </p:spPr>
        <p:txBody>
          <a:bodyPr>
            <a:noAutofit/>
          </a:bodyPr>
          <a:lstStyle>
            <a:lvl1pPr marL="0" indent="0">
              <a:buNone/>
              <a:defRPr sz="4000" b="1" i="0">
                <a:latin typeface="Poppins SemiBold" pitchFamily="2" charset="77"/>
                <a:cs typeface="Poppins SemiBold" pitchFamily="2" charset="77"/>
              </a:defRPr>
            </a:lvl1pPr>
          </a:lstStyle>
          <a:p>
            <a:pPr lvl="0"/>
            <a:r>
              <a:rPr lang="en-GB"/>
              <a:t>Presenter 2</a:t>
            </a:r>
          </a:p>
        </p:txBody>
      </p:sp>
      <p:sp>
        <p:nvSpPr>
          <p:cNvPr id="15" name="Text Placeholder 4">
            <a:extLst>
              <a:ext uri="{FF2B5EF4-FFF2-40B4-BE49-F238E27FC236}">
                <a16:creationId xmlns:a16="http://schemas.microsoft.com/office/drawing/2014/main" id="{1C38A1AB-D05A-5544-8F41-19CA9AA53125}"/>
              </a:ext>
            </a:extLst>
          </p:cNvPr>
          <p:cNvSpPr>
            <a:spLocks noGrp="1"/>
          </p:cNvSpPr>
          <p:nvPr>
            <p:ph type="body" sz="quarter" idx="16" hasCustomPrompt="1"/>
          </p:nvPr>
        </p:nvSpPr>
        <p:spPr>
          <a:xfrm>
            <a:off x="958850" y="9444430"/>
            <a:ext cx="7762876" cy="563928"/>
          </a:xfrm>
        </p:spPr>
        <p:txBody>
          <a:bodyPr>
            <a:noAutofit/>
          </a:bodyPr>
          <a:lstStyle>
            <a:lvl1pPr marL="0" indent="0">
              <a:buNone/>
              <a:defRPr sz="3400" b="0">
                <a:solidFill>
                  <a:srgbClr val="808080"/>
                </a:solidFill>
              </a:defRPr>
            </a:lvl1pPr>
          </a:lstStyle>
          <a:p>
            <a:pPr lvl="0"/>
            <a:r>
              <a:rPr lang="en-GB"/>
              <a:t>Job title</a:t>
            </a:r>
          </a:p>
        </p:txBody>
      </p:sp>
      <p:sp>
        <p:nvSpPr>
          <p:cNvPr id="12" name="Date Placeholder 3">
            <a:extLst>
              <a:ext uri="{FF2B5EF4-FFF2-40B4-BE49-F238E27FC236}">
                <a16:creationId xmlns:a16="http://schemas.microsoft.com/office/drawing/2014/main" id="{45664DB6-E634-2345-B8FB-851FB43FD654}"/>
              </a:ext>
            </a:extLst>
          </p:cNvPr>
          <p:cNvSpPr>
            <a:spLocks noGrp="1"/>
          </p:cNvSpPr>
          <p:nvPr>
            <p:ph type="dt" sz="half" idx="2"/>
          </p:nvPr>
        </p:nvSpPr>
        <p:spPr>
          <a:xfrm>
            <a:off x="863028" y="12712701"/>
            <a:ext cx="5486400" cy="730250"/>
          </a:xfrm>
          <a:prstGeom prst="rect">
            <a:avLst/>
          </a:prstGeom>
        </p:spPr>
        <p:txBody>
          <a:bodyPr vert="horz" lIns="91440" tIns="45720" rIns="91440" bIns="45720" rtlCol="0" anchor="ctr"/>
          <a:lstStyle>
            <a:lvl1pPr algn="l">
              <a:defRPr sz="2400">
                <a:solidFill>
                  <a:srgbClr val="FFFFFF"/>
                </a:solidFill>
                <a:latin typeface="Poppins" pitchFamily="2" charset="77"/>
                <a:cs typeface="Poppins" pitchFamily="2" charset="77"/>
              </a:defRPr>
            </a:lvl1pPr>
          </a:lstStyle>
          <a:p>
            <a:fld id="{0504772D-0079-784C-8BB3-473595089D90}" type="datetimeFigureOut">
              <a:rPr lang="en-US" smtClean="0"/>
              <a:pPr/>
              <a:t>3/26/2024</a:t>
            </a:fld>
            <a:endParaRPr lang="en-US"/>
          </a:p>
        </p:txBody>
      </p:sp>
      <p:sp>
        <p:nvSpPr>
          <p:cNvPr id="17" name="Slide Number Placeholder 5">
            <a:extLst>
              <a:ext uri="{FF2B5EF4-FFF2-40B4-BE49-F238E27FC236}">
                <a16:creationId xmlns:a16="http://schemas.microsoft.com/office/drawing/2014/main" id="{8A716622-4C45-504E-A6A0-C4FE3441EECA}"/>
              </a:ext>
            </a:extLst>
          </p:cNvPr>
          <p:cNvSpPr>
            <a:spLocks noGrp="1"/>
          </p:cNvSpPr>
          <p:nvPr>
            <p:ph type="sldNum" sz="quarter" idx="4"/>
          </p:nvPr>
        </p:nvSpPr>
        <p:spPr>
          <a:xfrm>
            <a:off x="17760724" y="12712701"/>
            <a:ext cx="5486400" cy="730250"/>
          </a:xfrm>
          <a:prstGeom prst="rect">
            <a:avLst/>
          </a:prstGeom>
        </p:spPr>
        <p:txBody>
          <a:bodyPr vert="horz" lIns="91440" tIns="45720" rIns="91440" bIns="45720" rtlCol="0" anchor="ctr"/>
          <a:lstStyle>
            <a:lvl1pPr algn="r">
              <a:defRPr sz="2400">
                <a:solidFill>
                  <a:srgbClr val="FFFFFF"/>
                </a:solidFill>
                <a:latin typeface="Poppins" pitchFamily="2" charset="77"/>
                <a:cs typeface="Poppins" pitchFamily="2" charset="77"/>
              </a:defRPr>
            </a:lvl1pPr>
          </a:lstStyle>
          <a:p>
            <a:fld id="{EBA74696-C0B8-9043-BFE1-D784E88565B4}" type="slidenum">
              <a:rPr lang="en-US" smtClean="0"/>
              <a:pPr/>
              <a:t>‹N°›</a:t>
            </a:fld>
            <a:endParaRPr lang="en-US"/>
          </a:p>
        </p:txBody>
      </p:sp>
      <p:sp>
        <p:nvSpPr>
          <p:cNvPr id="16" name="Footer Placeholder 4">
            <a:extLst>
              <a:ext uri="{FF2B5EF4-FFF2-40B4-BE49-F238E27FC236}">
                <a16:creationId xmlns:a16="http://schemas.microsoft.com/office/drawing/2014/main" id="{1A8DFDEE-C81B-0A47-B95D-8C9B18550AAA}"/>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rgbClr val="FFFFFF"/>
                </a:solidFill>
                <a:latin typeface="Poppins" pitchFamily="2" charset="77"/>
                <a:cs typeface="Poppins" pitchFamily="2" charset="77"/>
              </a:defRPr>
            </a:lvl1pPr>
          </a:lstStyle>
          <a:p>
            <a:r>
              <a:rPr lang="en-US"/>
              <a:t>Energy Living Lab PPT template v0.2</a:t>
            </a:r>
          </a:p>
        </p:txBody>
      </p:sp>
    </p:spTree>
    <p:extLst>
      <p:ext uri="{BB962C8B-B14F-4D97-AF65-F5344CB8AC3E}">
        <p14:creationId xmlns:p14="http://schemas.microsoft.com/office/powerpoint/2010/main" val="1987664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Slide - Energy bars">
    <p:spTree>
      <p:nvGrpSpPr>
        <p:cNvPr id="1" name=""/>
        <p:cNvGrpSpPr/>
        <p:nvPr/>
      </p:nvGrpSpPr>
      <p:grpSpPr>
        <a:xfrm>
          <a:off x="0" y="0"/>
          <a:ext cx="0" cy="0"/>
          <a:chOff x="0" y="0"/>
          <a:chExt cx="0" cy="0"/>
        </a:xfrm>
      </p:grpSpPr>
      <p:pic>
        <p:nvPicPr>
          <p:cNvPr id="18" name="Picture 17" descr="A picture containing icon&#10;&#10;Description automatically generated">
            <a:extLst>
              <a:ext uri="{FF2B5EF4-FFF2-40B4-BE49-F238E27FC236}">
                <a16:creationId xmlns:a16="http://schemas.microsoft.com/office/drawing/2014/main" id="{9052B5A0-D6EE-DA42-AACD-F7EBB40977AD}"/>
              </a:ext>
            </a:extLst>
          </p:cNvPr>
          <p:cNvPicPr>
            <a:picLocks noChangeAspect="1"/>
          </p:cNvPicPr>
          <p:nvPr userDrawn="1"/>
        </p:nvPicPr>
        <p:blipFill rotWithShape="1">
          <a:blip r:embed="rId2"/>
          <a:srcRect l="2553" r="144" b="257"/>
          <a:stretch/>
        </p:blipFill>
        <p:spPr>
          <a:xfrm>
            <a:off x="0" y="-344033"/>
            <a:ext cx="24384000" cy="14060034"/>
          </a:xfrm>
          <a:prstGeom prst="rect">
            <a:avLst/>
          </a:prstGeom>
        </p:spPr>
      </p:pic>
      <p:sp>
        <p:nvSpPr>
          <p:cNvPr id="2" name="Title 1">
            <a:extLst>
              <a:ext uri="{FF2B5EF4-FFF2-40B4-BE49-F238E27FC236}">
                <a16:creationId xmlns:a16="http://schemas.microsoft.com/office/drawing/2014/main" id="{2687374F-5B69-B643-AD69-B383A068CA05}"/>
              </a:ext>
            </a:extLst>
          </p:cNvPr>
          <p:cNvSpPr>
            <a:spLocks noGrp="1"/>
          </p:cNvSpPr>
          <p:nvPr>
            <p:ph type="ctrTitle"/>
          </p:nvPr>
        </p:nvSpPr>
        <p:spPr>
          <a:xfrm>
            <a:off x="957944" y="1567742"/>
            <a:ext cx="11234056" cy="3642528"/>
          </a:xfrm>
          <a:prstGeom prst="rect">
            <a:avLst/>
          </a:prstGeom>
        </p:spPr>
        <p:txBody>
          <a:bodyPr anchor="b">
            <a:normAutofit/>
          </a:bodyPr>
          <a:lstStyle>
            <a:lvl1pPr algn="l">
              <a:defRPr sz="10000" b="1" i="0">
                <a:solidFill>
                  <a:srgbClr val="262626"/>
                </a:solidFill>
                <a:latin typeface="Poppins SemiBold" pitchFamily="2" charset="77"/>
                <a:cs typeface="Poppins SemiBold" pitchFamily="2" charset="77"/>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B4BDDED5-4E9B-494B-9637-C8FA7FD193D6}"/>
              </a:ext>
            </a:extLst>
          </p:cNvPr>
          <p:cNvSpPr>
            <a:spLocks noGrp="1"/>
          </p:cNvSpPr>
          <p:nvPr>
            <p:ph type="subTitle" idx="1" hasCustomPrompt="1"/>
          </p:nvPr>
        </p:nvSpPr>
        <p:spPr>
          <a:xfrm>
            <a:off x="957944" y="5411239"/>
            <a:ext cx="11234056" cy="1055670"/>
          </a:xfrm>
        </p:spPr>
        <p:txBody>
          <a:bodyPr>
            <a:normAutofit/>
          </a:bodyPr>
          <a:lstStyle>
            <a:lvl1pPr marL="0" indent="0" algn="l">
              <a:buNone/>
              <a:defRPr sz="4400" b="0">
                <a:solidFill>
                  <a:srgbClr val="808080"/>
                </a:solidFill>
                <a:latin typeface="Poppins" pitchFamily="2" charset="77"/>
                <a:cs typeface="Poppins" pitchFamily="2" charset="77"/>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GB"/>
              <a:t>Date</a:t>
            </a:r>
            <a:endParaRPr lang="en-US"/>
          </a:p>
        </p:txBody>
      </p:sp>
      <p:pic>
        <p:nvPicPr>
          <p:cNvPr id="10" name="Picture Placeholder 9">
            <a:extLst>
              <a:ext uri="{FF2B5EF4-FFF2-40B4-BE49-F238E27FC236}">
                <a16:creationId xmlns:a16="http://schemas.microsoft.com/office/drawing/2014/main" id="{6428F568-98C4-1F49-8153-9F2DE24E0EDE}"/>
              </a:ext>
            </a:extLst>
          </p:cNvPr>
          <p:cNvPicPr>
            <a:picLocks noChangeAspect="1"/>
          </p:cNvPicPr>
          <p:nvPr userDrawn="1"/>
        </p:nvPicPr>
        <p:blipFill>
          <a:blip r:embed="rId3"/>
          <a:srcRect t="12998" b="12998"/>
          <a:stretch/>
        </p:blipFill>
        <p:spPr>
          <a:xfrm>
            <a:off x="20656090" y="919996"/>
            <a:ext cx="2813508" cy="1250448"/>
          </a:xfrm>
          <a:prstGeom prst="rect">
            <a:avLst/>
          </a:prstGeom>
        </p:spPr>
      </p:pic>
      <p:sp>
        <p:nvSpPr>
          <p:cNvPr id="5" name="Text Placeholder 4">
            <a:extLst>
              <a:ext uri="{FF2B5EF4-FFF2-40B4-BE49-F238E27FC236}">
                <a16:creationId xmlns:a16="http://schemas.microsoft.com/office/drawing/2014/main" id="{E827BE2B-A209-D943-889A-493D187AC27B}"/>
              </a:ext>
            </a:extLst>
          </p:cNvPr>
          <p:cNvSpPr>
            <a:spLocks noGrp="1"/>
          </p:cNvSpPr>
          <p:nvPr>
            <p:ph type="body" sz="quarter" idx="13" hasCustomPrompt="1"/>
          </p:nvPr>
        </p:nvSpPr>
        <p:spPr>
          <a:xfrm>
            <a:off x="958850" y="7213696"/>
            <a:ext cx="7762876" cy="563928"/>
          </a:xfrm>
        </p:spPr>
        <p:txBody>
          <a:bodyPr>
            <a:noAutofit/>
          </a:bodyPr>
          <a:lstStyle>
            <a:lvl1pPr marL="0" indent="0">
              <a:buNone/>
              <a:defRPr sz="4000" b="1" i="0">
                <a:latin typeface="Poppins SemiBold" pitchFamily="2" charset="77"/>
                <a:cs typeface="Poppins SemiBold" pitchFamily="2" charset="77"/>
              </a:defRPr>
            </a:lvl1pPr>
          </a:lstStyle>
          <a:p>
            <a:pPr lvl="0"/>
            <a:r>
              <a:rPr lang="en-GB"/>
              <a:t>Presenter 1</a:t>
            </a:r>
          </a:p>
        </p:txBody>
      </p:sp>
      <p:sp>
        <p:nvSpPr>
          <p:cNvPr id="13" name="Text Placeholder 4">
            <a:extLst>
              <a:ext uri="{FF2B5EF4-FFF2-40B4-BE49-F238E27FC236}">
                <a16:creationId xmlns:a16="http://schemas.microsoft.com/office/drawing/2014/main" id="{52B00201-0804-2241-B3DB-CBFC77B3DEA8}"/>
              </a:ext>
            </a:extLst>
          </p:cNvPr>
          <p:cNvSpPr>
            <a:spLocks noGrp="1"/>
          </p:cNvSpPr>
          <p:nvPr>
            <p:ph type="body" sz="quarter" idx="14" hasCustomPrompt="1"/>
          </p:nvPr>
        </p:nvSpPr>
        <p:spPr>
          <a:xfrm>
            <a:off x="958850" y="7836692"/>
            <a:ext cx="7762876" cy="563928"/>
          </a:xfrm>
        </p:spPr>
        <p:txBody>
          <a:bodyPr>
            <a:noAutofit/>
          </a:bodyPr>
          <a:lstStyle>
            <a:lvl1pPr marL="0" indent="0">
              <a:buNone/>
              <a:defRPr sz="3400" b="0">
                <a:solidFill>
                  <a:srgbClr val="808080"/>
                </a:solidFill>
              </a:defRPr>
            </a:lvl1pPr>
          </a:lstStyle>
          <a:p>
            <a:pPr lvl="0"/>
            <a:r>
              <a:rPr lang="en-GB"/>
              <a:t>Job title</a:t>
            </a:r>
          </a:p>
        </p:txBody>
      </p:sp>
      <p:sp>
        <p:nvSpPr>
          <p:cNvPr id="14" name="Text Placeholder 4">
            <a:extLst>
              <a:ext uri="{FF2B5EF4-FFF2-40B4-BE49-F238E27FC236}">
                <a16:creationId xmlns:a16="http://schemas.microsoft.com/office/drawing/2014/main" id="{E1E5355A-6960-7C4F-A81A-12901044FC32}"/>
              </a:ext>
            </a:extLst>
          </p:cNvPr>
          <p:cNvSpPr>
            <a:spLocks noGrp="1"/>
          </p:cNvSpPr>
          <p:nvPr>
            <p:ph type="body" sz="quarter" idx="15" hasCustomPrompt="1"/>
          </p:nvPr>
        </p:nvSpPr>
        <p:spPr>
          <a:xfrm>
            <a:off x="958850" y="8821434"/>
            <a:ext cx="7762876" cy="563928"/>
          </a:xfrm>
        </p:spPr>
        <p:txBody>
          <a:bodyPr>
            <a:noAutofit/>
          </a:bodyPr>
          <a:lstStyle>
            <a:lvl1pPr marL="0" indent="0">
              <a:buNone/>
              <a:defRPr sz="4000" b="1" i="0">
                <a:latin typeface="Poppins SemiBold" pitchFamily="2" charset="77"/>
                <a:cs typeface="Poppins SemiBold" pitchFamily="2" charset="77"/>
              </a:defRPr>
            </a:lvl1pPr>
          </a:lstStyle>
          <a:p>
            <a:pPr lvl="0"/>
            <a:r>
              <a:rPr lang="en-GB"/>
              <a:t>Presenter 2</a:t>
            </a:r>
          </a:p>
        </p:txBody>
      </p:sp>
      <p:sp>
        <p:nvSpPr>
          <p:cNvPr id="15" name="Text Placeholder 4">
            <a:extLst>
              <a:ext uri="{FF2B5EF4-FFF2-40B4-BE49-F238E27FC236}">
                <a16:creationId xmlns:a16="http://schemas.microsoft.com/office/drawing/2014/main" id="{1C38A1AB-D05A-5544-8F41-19CA9AA53125}"/>
              </a:ext>
            </a:extLst>
          </p:cNvPr>
          <p:cNvSpPr>
            <a:spLocks noGrp="1"/>
          </p:cNvSpPr>
          <p:nvPr>
            <p:ph type="body" sz="quarter" idx="16" hasCustomPrompt="1"/>
          </p:nvPr>
        </p:nvSpPr>
        <p:spPr>
          <a:xfrm>
            <a:off x="958850" y="9444430"/>
            <a:ext cx="7762876" cy="563928"/>
          </a:xfrm>
        </p:spPr>
        <p:txBody>
          <a:bodyPr>
            <a:noAutofit/>
          </a:bodyPr>
          <a:lstStyle>
            <a:lvl1pPr marL="0" indent="0">
              <a:buNone/>
              <a:defRPr sz="3400" b="0">
                <a:solidFill>
                  <a:srgbClr val="808080"/>
                </a:solidFill>
              </a:defRPr>
            </a:lvl1pPr>
          </a:lstStyle>
          <a:p>
            <a:pPr lvl="0"/>
            <a:r>
              <a:rPr lang="en-GB"/>
              <a:t>Job title</a:t>
            </a:r>
          </a:p>
        </p:txBody>
      </p:sp>
      <p:sp>
        <p:nvSpPr>
          <p:cNvPr id="12" name="Date Placeholder 3">
            <a:extLst>
              <a:ext uri="{FF2B5EF4-FFF2-40B4-BE49-F238E27FC236}">
                <a16:creationId xmlns:a16="http://schemas.microsoft.com/office/drawing/2014/main" id="{45664DB6-E634-2345-B8FB-851FB43FD654}"/>
              </a:ext>
            </a:extLst>
          </p:cNvPr>
          <p:cNvSpPr>
            <a:spLocks noGrp="1"/>
          </p:cNvSpPr>
          <p:nvPr>
            <p:ph type="dt" sz="half" idx="2"/>
          </p:nvPr>
        </p:nvSpPr>
        <p:spPr>
          <a:xfrm>
            <a:off x="863028" y="12712703"/>
            <a:ext cx="5486400" cy="730250"/>
          </a:xfrm>
          <a:prstGeom prst="rect">
            <a:avLst/>
          </a:prstGeom>
        </p:spPr>
        <p:txBody>
          <a:bodyPr vert="horz" lIns="91440" tIns="45720" rIns="91440" bIns="45720" rtlCol="0" anchor="ctr"/>
          <a:lstStyle>
            <a:lvl1pPr algn="l">
              <a:defRPr sz="2400">
                <a:solidFill>
                  <a:srgbClr val="FFFFFF"/>
                </a:solidFill>
                <a:latin typeface="Poppins" pitchFamily="2" charset="77"/>
                <a:cs typeface="Poppins" pitchFamily="2" charset="77"/>
              </a:defRPr>
            </a:lvl1pPr>
          </a:lstStyle>
          <a:p>
            <a:fld id="{0504772D-0079-784C-8BB3-473595089D90}" type="datetimeFigureOut">
              <a:rPr lang="en-US" smtClean="0"/>
              <a:pPr/>
              <a:t>3/26/2024</a:t>
            </a:fld>
            <a:endParaRPr lang="en-US"/>
          </a:p>
        </p:txBody>
      </p:sp>
      <p:sp>
        <p:nvSpPr>
          <p:cNvPr id="17" name="Slide Number Placeholder 5">
            <a:extLst>
              <a:ext uri="{FF2B5EF4-FFF2-40B4-BE49-F238E27FC236}">
                <a16:creationId xmlns:a16="http://schemas.microsoft.com/office/drawing/2014/main" id="{8A716622-4C45-504E-A6A0-C4FE3441EECA}"/>
              </a:ext>
            </a:extLst>
          </p:cNvPr>
          <p:cNvSpPr>
            <a:spLocks noGrp="1"/>
          </p:cNvSpPr>
          <p:nvPr>
            <p:ph type="sldNum" sz="quarter" idx="4"/>
          </p:nvPr>
        </p:nvSpPr>
        <p:spPr>
          <a:xfrm>
            <a:off x="17760724" y="12712703"/>
            <a:ext cx="5486400" cy="730250"/>
          </a:xfrm>
          <a:prstGeom prst="rect">
            <a:avLst/>
          </a:prstGeom>
        </p:spPr>
        <p:txBody>
          <a:bodyPr vert="horz" lIns="91440" tIns="45720" rIns="91440" bIns="45720" rtlCol="0" anchor="ctr"/>
          <a:lstStyle>
            <a:lvl1pPr algn="r">
              <a:defRPr sz="2400">
                <a:solidFill>
                  <a:srgbClr val="FFFFFF"/>
                </a:solidFill>
                <a:latin typeface="Poppins" pitchFamily="2" charset="77"/>
                <a:cs typeface="Poppins" pitchFamily="2" charset="77"/>
              </a:defRPr>
            </a:lvl1pPr>
          </a:lstStyle>
          <a:p>
            <a:fld id="{EBA74696-C0B8-9043-BFE1-D784E88565B4}" type="slidenum">
              <a:rPr lang="en-US" smtClean="0"/>
              <a:pPr/>
              <a:t>‹N°›</a:t>
            </a:fld>
            <a:endParaRPr lang="en-US"/>
          </a:p>
        </p:txBody>
      </p:sp>
      <p:sp>
        <p:nvSpPr>
          <p:cNvPr id="16" name="Footer Placeholder 4">
            <a:extLst>
              <a:ext uri="{FF2B5EF4-FFF2-40B4-BE49-F238E27FC236}">
                <a16:creationId xmlns:a16="http://schemas.microsoft.com/office/drawing/2014/main" id="{1A8DFDEE-C81B-0A47-B95D-8C9B18550AAA}"/>
              </a:ext>
            </a:extLst>
          </p:cNvPr>
          <p:cNvSpPr>
            <a:spLocks noGrp="1"/>
          </p:cNvSpPr>
          <p:nvPr>
            <p:ph type="ftr" sz="quarter" idx="3"/>
          </p:nvPr>
        </p:nvSpPr>
        <p:spPr>
          <a:xfrm>
            <a:off x="8077200" y="12712703"/>
            <a:ext cx="8229600" cy="730250"/>
          </a:xfrm>
          <a:prstGeom prst="rect">
            <a:avLst/>
          </a:prstGeom>
        </p:spPr>
        <p:txBody>
          <a:bodyPr vert="horz" lIns="91440" tIns="45720" rIns="91440" bIns="45720" rtlCol="0" anchor="ctr"/>
          <a:lstStyle>
            <a:lvl1pPr algn="ctr">
              <a:defRPr sz="2400">
                <a:solidFill>
                  <a:srgbClr val="FFFFFF"/>
                </a:solidFill>
                <a:latin typeface="Poppins" pitchFamily="2" charset="77"/>
                <a:cs typeface="Poppins" pitchFamily="2" charset="77"/>
              </a:defRPr>
            </a:lvl1pPr>
          </a:lstStyle>
          <a:p>
            <a:r>
              <a:rPr lang="en-US"/>
              <a:t>Energy Living Lab PPT template v0.2</a:t>
            </a:r>
          </a:p>
        </p:txBody>
      </p:sp>
    </p:spTree>
    <p:extLst>
      <p:ext uri="{BB962C8B-B14F-4D97-AF65-F5344CB8AC3E}">
        <p14:creationId xmlns:p14="http://schemas.microsoft.com/office/powerpoint/2010/main" val="543260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Slid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374F-5B69-B643-AD69-B383A068CA05}"/>
              </a:ext>
            </a:extLst>
          </p:cNvPr>
          <p:cNvSpPr>
            <a:spLocks noGrp="1"/>
          </p:cNvSpPr>
          <p:nvPr>
            <p:ph type="ctrTitle"/>
          </p:nvPr>
        </p:nvSpPr>
        <p:spPr>
          <a:xfrm>
            <a:off x="957944" y="1567742"/>
            <a:ext cx="11234056" cy="3642528"/>
          </a:xfrm>
          <a:prstGeom prst="rect">
            <a:avLst/>
          </a:prstGeom>
        </p:spPr>
        <p:txBody>
          <a:bodyPr anchor="b">
            <a:normAutofit/>
          </a:bodyPr>
          <a:lstStyle>
            <a:lvl1pPr algn="l">
              <a:defRPr sz="10000" b="1" i="0">
                <a:solidFill>
                  <a:srgbClr val="262626"/>
                </a:solidFill>
                <a:latin typeface="Poppins SemiBold" pitchFamily="2" charset="77"/>
                <a:cs typeface="Poppins SemiBold" pitchFamily="2" charset="77"/>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B4BDDED5-4E9B-494B-9637-C8FA7FD193D6}"/>
              </a:ext>
            </a:extLst>
          </p:cNvPr>
          <p:cNvSpPr>
            <a:spLocks noGrp="1"/>
          </p:cNvSpPr>
          <p:nvPr>
            <p:ph type="subTitle" idx="1" hasCustomPrompt="1"/>
          </p:nvPr>
        </p:nvSpPr>
        <p:spPr>
          <a:xfrm>
            <a:off x="957944" y="5411239"/>
            <a:ext cx="11234056" cy="1055670"/>
          </a:xfrm>
        </p:spPr>
        <p:txBody>
          <a:bodyPr>
            <a:normAutofit/>
          </a:bodyPr>
          <a:lstStyle>
            <a:lvl1pPr marL="0" indent="0" algn="l">
              <a:buNone/>
              <a:defRPr sz="4400" b="0">
                <a:solidFill>
                  <a:srgbClr val="808080"/>
                </a:solidFill>
                <a:latin typeface="Poppins" pitchFamily="2" charset="77"/>
                <a:cs typeface="Poppins" pitchFamily="2" charset="77"/>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GB"/>
              <a:t>Date</a:t>
            </a:r>
            <a:endParaRPr lang="en-US"/>
          </a:p>
        </p:txBody>
      </p:sp>
      <p:pic>
        <p:nvPicPr>
          <p:cNvPr id="10" name="Picture Placeholder 9">
            <a:extLst>
              <a:ext uri="{FF2B5EF4-FFF2-40B4-BE49-F238E27FC236}">
                <a16:creationId xmlns:a16="http://schemas.microsoft.com/office/drawing/2014/main" id="{6428F568-98C4-1F49-8153-9F2DE24E0EDE}"/>
              </a:ext>
            </a:extLst>
          </p:cNvPr>
          <p:cNvPicPr>
            <a:picLocks noChangeAspect="1"/>
          </p:cNvPicPr>
          <p:nvPr userDrawn="1"/>
        </p:nvPicPr>
        <p:blipFill>
          <a:blip r:embed="rId2"/>
          <a:srcRect t="12998" b="12998"/>
          <a:stretch/>
        </p:blipFill>
        <p:spPr>
          <a:xfrm>
            <a:off x="20656090" y="919996"/>
            <a:ext cx="2813508" cy="1250448"/>
          </a:xfrm>
          <a:prstGeom prst="rect">
            <a:avLst/>
          </a:prstGeom>
        </p:spPr>
      </p:pic>
      <p:sp>
        <p:nvSpPr>
          <p:cNvPr id="5" name="Text Placeholder 4">
            <a:extLst>
              <a:ext uri="{FF2B5EF4-FFF2-40B4-BE49-F238E27FC236}">
                <a16:creationId xmlns:a16="http://schemas.microsoft.com/office/drawing/2014/main" id="{E827BE2B-A209-D943-889A-493D187AC27B}"/>
              </a:ext>
            </a:extLst>
          </p:cNvPr>
          <p:cNvSpPr>
            <a:spLocks noGrp="1"/>
          </p:cNvSpPr>
          <p:nvPr>
            <p:ph type="body" sz="quarter" idx="13" hasCustomPrompt="1"/>
          </p:nvPr>
        </p:nvSpPr>
        <p:spPr>
          <a:xfrm>
            <a:off x="958850" y="7213696"/>
            <a:ext cx="7762876" cy="563928"/>
          </a:xfrm>
        </p:spPr>
        <p:txBody>
          <a:bodyPr>
            <a:noAutofit/>
          </a:bodyPr>
          <a:lstStyle>
            <a:lvl1pPr marL="0" indent="0">
              <a:buNone/>
              <a:defRPr sz="4000" b="1" i="0">
                <a:latin typeface="Poppins SemiBold" pitchFamily="2" charset="77"/>
                <a:cs typeface="Poppins SemiBold" pitchFamily="2" charset="77"/>
              </a:defRPr>
            </a:lvl1pPr>
          </a:lstStyle>
          <a:p>
            <a:pPr lvl="0"/>
            <a:r>
              <a:rPr lang="en-GB"/>
              <a:t>Presenter 1</a:t>
            </a:r>
          </a:p>
        </p:txBody>
      </p:sp>
      <p:sp>
        <p:nvSpPr>
          <p:cNvPr id="13" name="Text Placeholder 4">
            <a:extLst>
              <a:ext uri="{FF2B5EF4-FFF2-40B4-BE49-F238E27FC236}">
                <a16:creationId xmlns:a16="http://schemas.microsoft.com/office/drawing/2014/main" id="{52B00201-0804-2241-B3DB-CBFC77B3DEA8}"/>
              </a:ext>
            </a:extLst>
          </p:cNvPr>
          <p:cNvSpPr>
            <a:spLocks noGrp="1"/>
          </p:cNvSpPr>
          <p:nvPr>
            <p:ph type="body" sz="quarter" idx="14" hasCustomPrompt="1"/>
          </p:nvPr>
        </p:nvSpPr>
        <p:spPr>
          <a:xfrm>
            <a:off x="958850" y="7836692"/>
            <a:ext cx="7762876" cy="563928"/>
          </a:xfrm>
        </p:spPr>
        <p:txBody>
          <a:bodyPr>
            <a:noAutofit/>
          </a:bodyPr>
          <a:lstStyle>
            <a:lvl1pPr marL="0" indent="0">
              <a:buNone/>
              <a:defRPr sz="3400" b="0">
                <a:solidFill>
                  <a:srgbClr val="808080"/>
                </a:solidFill>
              </a:defRPr>
            </a:lvl1pPr>
          </a:lstStyle>
          <a:p>
            <a:pPr lvl="0"/>
            <a:r>
              <a:rPr lang="en-GB"/>
              <a:t>Job title</a:t>
            </a:r>
          </a:p>
        </p:txBody>
      </p:sp>
      <p:sp>
        <p:nvSpPr>
          <p:cNvPr id="14" name="Text Placeholder 4">
            <a:extLst>
              <a:ext uri="{FF2B5EF4-FFF2-40B4-BE49-F238E27FC236}">
                <a16:creationId xmlns:a16="http://schemas.microsoft.com/office/drawing/2014/main" id="{E1E5355A-6960-7C4F-A81A-12901044FC32}"/>
              </a:ext>
            </a:extLst>
          </p:cNvPr>
          <p:cNvSpPr>
            <a:spLocks noGrp="1"/>
          </p:cNvSpPr>
          <p:nvPr>
            <p:ph type="body" sz="quarter" idx="15" hasCustomPrompt="1"/>
          </p:nvPr>
        </p:nvSpPr>
        <p:spPr>
          <a:xfrm>
            <a:off x="958850" y="8821434"/>
            <a:ext cx="7762876" cy="563928"/>
          </a:xfrm>
        </p:spPr>
        <p:txBody>
          <a:bodyPr>
            <a:noAutofit/>
          </a:bodyPr>
          <a:lstStyle>
            <a:lvl1pPr marL="0" indent="0">
              <a:buNone/>
              <a:defRPr sz="4000" b="1" i="0">
                <a:latin typeface="Poppins SemiBold" pitchFamily="2" charset="77"/>
                <a:cs typeface="Poppins SemiBold" pitchFamily="2" charset="77"/>
              </a:defRPr>
            </a:lvl1pPr>
          </a:lstStyle>
          <a:p>
            <a:pPr lvl="0"/>
            <a:r>
              <a:rPr lang="en-GB"/>
              <a:t>Presenter 2</a:t>
            </a:r>
          </a:p>
        </p:txBody>
      </p:sp>
      <p:sp>
        <p:nvSpPr>
          <p:cNvPr id="15" name="Text Placeholder 4">
            <a:extLst>
              <a:ext uri="{FF2B5EF4-FFF2-40B4-BE49-F238E27FC236}">
                <a16:creationId xmlns:a16="http://schemas.microsoft.com/office/drawing/2014/main" id="{1C38A1AB-D05A-5544-8F41-19CA9AA53125}"/>
              </a:ext>
            </a:extLst>
          </p:cNvPr>
          <p:cNvSpPr>
            <a:spLocks noGrp="1"/>
          </p:cNvSpPr>
          <p:nvPr>
            <p:ph type="body" sz="quarter" idx="16" hasCustomPrompt="1"/>
          </p:nvPr>
        </p:nvSpPr>
        <p:spPr>
          <a:xfrm>
            <a:off x="958850" y="9444430"/>
            <a:ext cx="7762876" cy="563928"/>
          </a:xfrm>
        </p:spPr>
        <p:txBody>
          <a:bodyPr>
            <a:noAutofit/>
          </a:bodyPr>
          <a:lstStyle>
            <a:lvl1pPr marL="0" indent="0">
              <a:buNone/>
              <a:defRPr sz="3400" b="0">
                <a:solidFill>
                  <a:srgbClr val="808080"/>
                </a:solidFill>
              </a:defRPr>
            </a:lvl1pPr>
          </a:lstStyle>
          <a:p>
            <a:pPr lvl="0"/>
            <a:r>
              <a:rPr lang="en-GB"/>
              <a:t>Job title</a:t>
            </a:r>
          </a:p>
        </p:txBody>
      </p:sp>
      <p:sp>
        <p:nvSpPr>
          <p:cNvPr id="12" name="Date Placeholder 3">
            <a:extLst>
              <a:ext uri="{FF2B5EF4-FFF2-40B4-BE49-F238E27FC236}">
                <a16:creationId xmlns:a16="http://schemas.microsoft.com/office/drawing/2014/main" id="{45664DB6-E634-2345-B8FB-851FB43FD654}"/>
              </a:ext>
            </a:extLst>
          </p:cNvPr>
          <p:cNvSpPr>
            <a:spLocks noGrp="1"/>
          </p:cNvSpPr>
          <p:nvPr>
            <p:ph type="dt" sz="half" idx="2"/>
          </p:nvPr>
        </p:nvSpPr>
        <p:spPr>
          <a:xfrm>
            <a:off x="863028" y="12712703"/>
            <a:ext cx="5486400" cy="730250"/>
          </a:xfrm>
          <a:prstGeom prst="rect">
            <a:avLst/>
          </a:prstGeom>
        </p:spPr>
        <p:txBody>
          <a:bodyPr vert="horz" lIns="91440" tIns="45720" rIns="91440" bIns="45720" rtlCol="0" anchor="ctr"/>
          <a:lstStyle>
            <a:lvl1pPr algn="l">
              <a:defRPr sz="2400">
                <a:solidFill>
                  <a:schemeClr val="bg1"/>
                </a:solidFill>
                <a:latin typeface="Poppins" pitchFamily="2" charset="77"/>
                <a:cs typeface="Poppins" pitchFamily="2" charset="77"/>
              </a:defRPr>
            </a:lvl1pPr>
          </a:lstStyle>
          <a:p>
            <a:fld id="{0504772D-0079-784C-8BB3-473595089D90}" type="datetimeFigureOut">
              <a:rPr lang="en-US" smtClean="0"/>
              <a:pPr/>
              <a:t>3/26/2024</a:t>
            </a:fld>
            <a:endParaRPr lang="en-US"/>
          </a:p>
        </p:txBody>
      </p:sp>
      <p:sp>
        <p:nvSpPr>
          <p:cNvPr id="17" name="Slide Number Placeholder 5">
            <a:extLst>
              <a:ext uri="{FF2B5EF4-FFF2-40B4-BE49-F238E27FC236}">
                <a16:creationId xmlns:a16="http://schemas.microsoft.com/office/drawing/2014/main" id="{8A716622-4C45-504E-A6A0-C4FE3441EECA}"/>
              </a:ext>
            </a:extLst>
          </p:cNvPr>
          <p:cNvSpPr>
            <a:spLocks noGrp="1"/>
          </p:cNvSpPr>
          <p:nvPr>
            <p:ph type="sldNum" sz="quarter" idx="4"/>
          </p:nvPr>
        </p:nvSpPr>
        <p:spPr>
          <a:xfrm>
            <a:off x="17760724" y="12712703"/>
            <a:ext cx="5486400" cy="730250"/>
          </a:xfrm>
          <a:prstGeom prst="rect">
            <a:avLst/>
          </a:prstGeom>
        </p:spPr>
        <p:txBody>
          <a:bodyPr vert="horz" lIns="91440" tIns="45720" rIns="91440" bIns="45720" rtlCol="0" anchor="ctr"/>
          <a:lstStyle>
            <a:lvl1pPr algn="r">
              <a:defRPr sz="2400">
                <a:solidFill>
                  <a:schemeClr val="bg1"/>
                </a:solidFill>
                <a:latin typeface="Poppins" pitchFamily="2" charset="77"/>
                <a:cs typeface="Poppins" pitchFamily="2" charset="77"/>
              </a:defRPr>
            </a:lvl1pPr>
          </a:lstStyle>
          <a:p>
            <a:fld id="{EBA74696-C0B8-9043-BFE1-D784E88565B4}" type="slidenum">
              <a:rPr lang="en-US" smtClean="0"/>
              <a:pPr/>
              <a:t>‹N°›</a:t>
            </a:fld>
            <a:endParaRPr lang="en-US"/>
          </a:p>
        </p:txBody>
      </p:sp>
      <p:sp>
        <p:nvSpPr>
          <p:cNvPr id="16" name="Footer Placeholder 4">
            <a:extLst>
              <a:ext uri="{FF2B5EF4-FFF2-40B4-BE49-F238E27FC236}">
                <a16:creationId xmlns:a16="http://schemas.microsoft.com/office/drawing/2014/main" id="{1A8DFDEE-C81B-0A47-B95D-8C9B18550AAA}"/>
              </a:ext>
            </a:extLst>
          </p:cNvPr>
          <p:cNvSpPr>
            <a:spLocks noGrp="1"/>
          </p:cNvSpPr>
          <p:nvPr>
            <p:ph type="ftr" sz="quarter" idx="3"/>
          </p:nvPr>
        </p:nvSpPr>
        <p:spPr>
          <a:xfrm>
            <a:off x="8077200" y="12712703"/>
            <a:ext cx="8229600" cy="730250"/>
          </a:xfrm>
          <a:prstGeom prst="rect">
            <a:avLst/>
          </a:prstGeom>
        </p:spPr>
        <p:txBody>
          <a:bodyPr vert="horz" lIns="91440" tIns="45720" rIns="91440" bIns="45720" rtlCol="0" anchor="ctr"/>
          <a:lstStyle>
            <a:lvl1pPr algn="ctr">
              <a:defRPr sz="2400">
                <a:solidFill>
                  <a:schemeClr val="bg1"/>
                </a:solidFill>
                <a:latin typeface="Poppins" pitchFamily="2" charset="77"/>
                <a:cs typeface="Poppins" pitchFamily="2" charset="77"/>
              </a:defRPr>
            </a:lvl1pPr>
          </a:lstStyle>
          <a:p>
            <a:r>
              <a:rPr lang="en-US"/>
              <a:t>Energy Living Lab PPT template v0.2</a:t>
            </a:r>
          </a:p>
        </p:txBody>
      </p:sp>
    </p:spTree>
    <p:extLst>
      <p:ext uri="{BB962C8B-B14F-4D97-AF65-F5344CB8AC3E}">
        <p14:creationId xmlns:p14="http://schemas.microsoft.com/office/powerpoint/2010/main" val="3473015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hapter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4CE57B-3DBF-B549-8CB7-935542321D4C}"/>
              </a:ext>
            </a:extLst>
          </p:cNvPr>
          <p:cNvSpPr/>
          <p:nvPr userDrawn="1"/>
        </p:nvSpPr>
        <p:spPr>
          <a:xfrm>
            <a:off x="0" y="0"/>
            <a:ext cx="24384000" cy="13716000"/>
          </a:xfrm>
          <a:prstGeom prst="rect">
            <a:avLst/>
          </a:prstGeom>
          <a:solidFill>
            <a:srgbClr val="D850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a:extLst>
              <a:ext uri="{FF2B5EF4-FFF2-40B4-BE49-F238E27FC236}">
                <a16:creationId xmlns:a16="http://schemas.microsoft.com/office/drawing/2014/main" id="{B0AFE84A-D807-2745-AE86-6CC0D522181C}"/>
              </a:ext>
            </a:extLst>
          </p:cNvPr>
          <p:cNvSpPr>
            <a:spLocks noGrp="1"/>
          </p:cNvSpPr>
          <p:nvPr>
            <p:ph type="title"/>
          </p:nvPr>
        </p:nvSpPr>
        <p:spPr>
          <a:xfrm>
            <a:off x="1663700" y="4005265"/>
            <a:ext cx="21031200" cy="5705474"/>
          </a:xfrm>
          <a:prstGeom prst="rect">
            <a:avLst/>
          </a:prstGeom>
        </p:spPr>
        <p:txBody>
          <a:bodyPr anchor="ctr"/>
          <a:lstStyle>
            <a:lvl1pPr algn="ctr">
              <a:defRPr sz="12000" b="1" i="0">
                <a:ln>
                  <a:noFill/>
                </a:ln>
                <a:solidFill>
                  <a:srgbClr val="FFFFFF"/>
                </a:solidFill>
                <a:latin typeface="Poppins SemiBold" pitchFamily="2" charset="77"/>
                <a:cs typeface="Poppins SemiBold" pitchFamily="2" charset="77"/>
              </a:defRPr>
            </a:lvl1pPr>
          </a:lstStyle>
          <a:p>
            <a:r>
              <a:rPr lang="en-GB"/>
              <a:t>Click to edit Master title style</a:t>
            </a:r>
            <a:endParaRPr lang="en-US"/>
          </a:p>
        </p:txBody>
      </p:sp>
      <p:pic>
        <p:nvPicPr>
          <p:cNvPr id="10" name="Picture Placeholder 9" descr="A picture containing icon&#10;&#10;Description automatically generated">
            <a:extLst>
              <a:ext uri="{FF2B5EF4-FFF2-40B4-BE49-F238E27FC236}">
                <a16:creationId xmlns:a16="http://schemas.microsoft.com/office/drawing/2014/main" id="{DF1652AE-315D-8944-9268-4FDC16F14405}"/>
              </a:ext>
            </a:extLst>
          </p:cNvPr>
          <p:cNvPicPr>
            <a:picLocks noChangeAspect="1"/>
          </p:cNvPicPr>
          <p:nvPr userDrawn="1"/>
        </p:nvPicPr>
        <p:blipFill>
          <a:blip r:embed="rId2"/>
          <a:srcRect t="12978" b="12978"/>
          <a:stretch>
            <a:fillRect/>
          </a:stretch>
        </p:blipFill>
        <p:spPr>
          <a:xfrm>
            <a:off x="20656090" y="919996"/>
            <a:ext cx="2813508" cy="1250448"/>
          </a:xfrm>
          <a:prstGeom prst="rect">
            <a:avLst/>
          </a:prstGeom>
        </p:spPr>
      </p:pic>
    </p:spTree>
    <p:extLst>
      <p:ext uri="{BB962C8B-B14F-4D97-AF65-F5344CB8AC3E}">
        <p14:creationId xmlns:p14="http://schemas.microsoft.com/office/powerpoint/2010/main" val="2126933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Chapter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4CE57B-3DBF-B549-8CB7-935542321D4C}"/>
              </a:ext>
            </a:extLst>
          </p:cNvPr>
          <p:cNvSpPr/>
          <p:nvPr userDrawn="1"/>
        </p:nvSpPr>
        <p:spPr>
          <a:xfrm>
            <a:off x="0" y="0"/>
            <a:ext cx="24384000" cy="13716000"/>
          </a:xfrm>
          <a:prstGeom prst="rect">
            <a:avLst/>
          </a:prstGeom>
          <a:solidFill>
            <a:srgbClr val="F39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0" name="Picture Placeholder 9" descr="A picture containing icon&#10;&#10;Description automatically generated">
            <a:extLst>
              <a:ext uri="{FF2B5EF4-FFF2-40B4-BE49-F238E27FC236}">
                <a16:creationId xmlns:a16="http://schemas.microsoft.com/office/drawing/2014/main" id="{DF1652AE-315D-8944-9268-4FDC16F14405}"/>
              </a:ext>
            </a:extLst>
          </p:cNvPr>
          <p:cNvPicPr>
            <a:picLocks noChangeAspect="1"/>
          </p:cNvPicPr>
          <p:nvPr userDrawn="1"/>
        </p:nvPicPr>
        <p:blipFill>
          <a:blip r:embed="rId2"/>
          <a:srcRect t="12978" b="12978"/>
          <a:stretch>
            <a:fillRect/>
          </a:stretch>
        </p:blipFill>
        <p:spPr>
          <a:xfrm>
            <a:off x="20656090" y="919996"/>
            <a:ext cx="2813508" cy="1250448"/>
          </a:xfrm>
          <a:prstGeom prst="rect">
            <a:avLst/>
          </a:prstGeom>
        </p:spPr>
      </p:pic>
      <p:sp>
        <p:nvSpPr>
          <p:cNvPr id="8" name="Title 1">
            <a:extLst>
              <a:ext uri="{FF2B5EF4-FFF2-40B4-BE49-F238E27FC236}">
                <a16:creationId xmlns:a16="http://schemas.microsoft.com/office/drawing/2014/main" id="{1BE5466D-6DB2-E044-BFB6-57F1F40E705C}"/>
              </a:ext>
            </a:extLst>
          </p:cNvPr>
          <p:cNvSpPr>
            <a:spLocks noGrp="1"/>
          </p:cNvSpPr>
          <p:nvPr>
            <p:ph type="title"/>
          </p:nvPr>
        </p:nvSpPr>
        <p:spPr>
          <a:xfrm>
            <a:off x="1663700" y="4005265"/>
            <a:ext cx="21031200" cy="5705474"/>
          </a:xfrm>
          <a:prstGeom prst="rect">
            <a:avLst/>
          </a:prstGeom>
        </p:spPr>
        <p:txBody>
          <a:bodyPr anchor="ctr"/>
          <a:lstStyle>
            <a:lvl1pPr algn="ctr">
              <a:defRPr sz="12000" b="1" i="0">
                <a:ln>
                  <a:noFill/>
                </a:ln>
                <a:solidFill>
                  <a:srgbClr val="FFFFFF"/>
                </a:solidFill>
                <a:latin typeface="Poppins SemiBold" pitchFamily="2" charset="77"/>
                <a:cs typeface="Poppins SemiBold" pitchFamily="2" charset="77"/>
              </a:defRPr>
            </a:lvl1pPr>
          </a:lstStyle>
          <a:p>
            <a:r>
              <a:rPr lang="en-GB"/>
              <a:t>Click to edit Master title style</a:t>
            </a:r>
            <a:endParaRPr lang="en-US"/>
          </a:p>
        </p:txBody>
      </p:sp>
    </p:spTree>
    <p:extLst>
      <p:ext uri="{BB962C8B-B14F-4D97-AF65-F5344CB8AC3E}">
        <p14:creationId xmlns:p14="http://schemas.microsoft.com/office/powerpoint/2010/main" val="36656876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3BE106D-75BA-864E-B0F7-3DBA30F20472}"/>
              </a:ext>
            </a:extLst>
          </p:cNvPr>
          <p:cNvSpPr>
            <a:spLocks noGrp="1"/>
          </p:cNvSpPr>
          <p:nvPr>
            <p:ph idx="13"/>
          </p:nvPr>
        </p:nvSpPr>
        <p:spPr>
          <a:xfrm>
            <a:off x="863028" y="5060274"/>
            <a:ext cx="14757968" cy="7222040"/>
          </a:xfrm>
        </p:spPr>
        <p:txBody>
          <a:bodyPr>
            <a:normAutofit/>
          </a:bodyPr>
          <a:lstStyle>
            <a:lvl1pPr marL="0" indent="0">
              <a:lnSpc>
                <a:spcPct val="110000"/>
              </a:lnSpc>
              <a:buNone/>
              <a:defRPr sz="3000">
                <a:latin typeface="Poppins" pitchFamily="2" charset="77"/>
                <a:cs typeface="Poppins" pitchFamily="2" charset="77"/>
              </a:defRPr>
            </a:lvl1pPr>
            <a:lvl2pPr marL="358776" indent="-358776">
              <a:lnSpc>
                <a:spcPct val="110000"/>
              </a:lnSpc>
              <a:buFont typeface="Arial" panose="020B0604020202020204" pitchFamily="34" charset="0"/>
              <a:buChar char="•"/>
              <a:tabLst/>
              <a:defRPr sz="3000">
                <a:latin typeface="Poppins" pitchFamily="2" charset="77"/>
                <a:cs typeface="Poppins" pitchFamily="2" charset="77"/>
              </a:defRPr>
            </a:lvl2pPr>
            <a:lvl3pPr marL="1828800" indent="0">
              <a:buNone/>
              <a:defRPr sz="3000">
                <a:latin typeface="Poppins" pitchFamily="2" charset="77"/>
                <a:cs typeface="Poppins" pitchFamily="2" charset="77"/>
              </a:defRPr>
            </a:lvl3pPr>
            <a:lvl4pPr marL="2743200" indent="0">
              <a:buNone/>
              <a:defRPr sz="3000">
                <a:latin typeface="Poppins" pitchFamily="2" charset="77"/>
                <a:cs typeface="Poppins" pitchFamily="2" charset="77"/>
              </a:defRPr>
            </a:lvl4pPr>
            <a:lvl5pPr marL="3657600" indent="0">
              <a:buNone/>
              <a:defRPr sz="3000">
                <a:latin typeface="Poppins" pitchFamily="2" charset="77"/>
                <a:cs typeface="Poppins" pitchFamily="2" charset="77"/>
              </a:defRPr>
            </a:lvl5pPr>
          </a:lstStyle>
          <a:p>
            <a:pPr lvl="0"/>
            <a:r>
              <a:rPr lang="en-GB"/>
              <a:t>Click to edit Master text styles</a:t>
            </a:r>
          </a:p>
          <a:p>
            <a:pPr lvl="1"/>
            <a:r>
              <a:rPr lang="en-GB"/>
              <a:t>Second level</a:t>
            </a:r>
          </a:p>
        </p:txBody>
      </p:sp>
      <p:sp>
        <p:nvSpPr>
          <p:cNvPr id="13" name="Content Placeholder 2">
            <a:extLst>
              <a:ext uri="{FF2B5EF4-FFF2-40B4-BE49-F238E27FC236}">
                <a16:creationId xmlns:a16="http://schemas.microsoft.com/office/drawing/2014/main" id="{4A9E7DBE-E82E-CF48-AB0A-C41E05015FE9}"/>
              </a:ext>
            </a:extLst>
          </p:cNvPr>
          <p:cNvSpPr>
            <a:spLocks noGrp="1"/>
          </p:cNvSpPr>
          <p:nvPr>
            <p:ph idx="14"/>
          </p:nvPr>
        </p:nvSpPr>
        <p:spPr>
          <a:xfrm>
            <a:off x="16498263" y="5060274"/>
            <a:ext cx="6837990" cy="7222040"/>
          </a:xfrm>
        </p:spPr>
        <p:txBody>
          <a:bodyPr>
            <a:normAutofit/>
          </a:bodyPr>
          <a:lstStyle>
            <a:lvl1pPr marL="0" indent="0">
              <a:lnSpc>
                <a:spcPct val="110000"/>
              </a:lnSpc>
              <a:buNone/>
              <a:defRPr sz="3000">
                <a:latin typeface="Poppins" pitchFamily="2" charset="77"/>
                <a:cs typeface="Poppins" pitchFamily="2" charset="77"/>
              </a:defRPr>
            </a:lvl1pPr>
            <a:lvl2pPr marL="358776" indent="-358776">
              <a:lnSpc>
                <a:spcPct val="110000"/>
              </a:lnSpc>
              <a:buFont typeface="Arial" panose="020B0604020202020204" pitchFamily="34" charset="0"/>
              <a:buChar char="•"/>
              <a:tabLst/>
              <a:defRPr sz="3000">
                <a:latin typeface="Poppins" pitchFamily="2" charset="77"/>
                <a:cs typeface="Poppins" pitchFamily="2" charset="77"/>
              </a:defRPr>
            </a:lvl2pPr>
            <a:lvl3pPr marL="1828800" indent="0">
              <a:buNone/>
              <a:defRPr sz="3000">
                <a:latin typeface="Poppins" pitchFamily="2" charset="77"/>
                <a:cs typeface="Poppins" pitchFamily="2" charset="77"/>
              </a:defRPr>
            </a:lvl3pPr>
            <a:lvl4pPr marL="2743200" indent="0">
              <a:buNone/>
              <a:defRPr sz="3000">
                <a:latin typeface="Poppins" pitchFamily="2" charset="77"/>
                <a:cs typeface="Poppins" pitchFamily="2" charset="77"/>
              </a:defRPr>
            </a:lvl4pPr>
            <a:lvl5pPr marL="3657600" indent="0">
              <a:buNone/>
              <a:defRPr sz="3000">
                <a:latin typeface="Poppins" pitchFamily="2" charset="77"/>
                <a:cs typeface="Poppins" pitchFamily="2" charset="77"/>
              </a:defRPr>
            </a:lvl5pPr>
          </a:lstStyle>
          <a:p>
            <a:pPr lvl="0"/>
            <a:r>
              <a:rPr lang="en-GB"/>
              <a:t>Click to edit Master text styles</a:t>
            </a:r>
          </a:p>
          <a:p>
            <a:pPr lvl="1"/>
            <a:r>
              <a:rPr lang="en-GB"/>
              <a:t>Second level</a:t>
            </a:r>
          </a:p>
        </p:txBody>
      </p:sp>
      <p:pic>
        <p:nvPicPr>
          <p:cNvPr id="14" name="Picture Placeholder 9">
            <a:extLst>
              <a:ext uri="{FF2B5EF4-FFF2-40B4-BE49-F238E27FC236}">
                <a16:creationId xmlns:a16="http://schemas.microsoft.com/office/drawing/2014/main" id="{0398A780-C313-8D4E-85FD-3A50697257F7}"/>
              </a:ext>
            </a:extLst>
          </p:cNvPr>
          <p:cNvPicPr>
            <a:picLocks noChangeAspect="1"/>
          </p:cNvPicPr>
          <p:nvPr userDrawn="1"/>
        </p:nvPicPr>
        <p:blipFill>
          <a:blip r:embed="rId2"/>
          <a:srcRect t="12998" b="12998"/>
          <a:stretch/>
        </p:blipFill>
        <p:spPr>
          <a:xfrm>
            <a:off x="20656090" y="919996"/>
            <a:ext cx="2813508" cy="1250448"/>
          </a:xfrm>
          <a:prstGeom prst="rect">
            <a:avLst/>
          </a:prstGeom>
        </p:spPr>
      </p:pic>
      <p:sp>
        <p:nvSpPr>
          <p:cNvPr id="17" name="Content Placeholder 2">
            <a:extLst>
              <a:ext uri="{FF2B5EF4-FFF2-40B4-BE49-F238E27FC236}">
                <a16:creationId xmlns:a16="http://schemas.microsoft.com/office/drawing/2014/main" id="{246A9370-D004-514D-ABF8-052A3C9E5F3B}"/>
              </a:ext>
            </a:extLst>
          </p:cNvPr>
          <p:cNvSpPr>
            <a:spLocks noGrp="1"/>
          </p:cNvSpPr>
          <p:nvPr>
            <p:ph idx="15"/>
          </p:nvPr>
        </p:nvSpPr>
        <p:spPr>
          <a:xfrm>
            <a:off x="863028" y="4023613"/>
            <a:ext cx="10519448" cy="739250"/>
          </a:xfrm>
        </p:spPr>
        <p:txBody>
          <a:bodyPr>
            <a:normAutofit/>
          </a:bodyPr>
          <a:lstStyle>
            <a:lvl1pPr marL="0" indent="0">
              <a:lnSpc>
                <a:spcPct val="110000"/>
              </a:lnSpc>
              <a:buNone/>
              <a:defRPr sz="4400" b="1" i="0">
                <a:latin typeface="Poppins SemiBold" pitchFamily="2" charset="77"/>
                <a:cs typeface="Poppins SemiBold" pitchFamily="2" charset="77"/>
              </a:defRPr>
            </a:lvl1pPr>
            <a:lvl2pPr marL="358776" indent="-358776">
              <a:lnSpc>
                <a:spcPct val="110000"/>
              </a:lnSpc>
              <a:buFont typeface="Arial" panose="020B0604020202020204" pitchFamily="34" charset="0"/>
              <a:buChar char="•"/>
              <a:tabLst/>
              <a:defRPr sz="3000">
                <a:latin typeface="Poppins" pitchFamily="2" charset="77"/>
                <a:cs typeface="Poppins" pitchFamily="2" charset="77"/>
              </a:defRPr>
            </a:lvl2pPr>
            <a:lvl3pPr marL="1828800" indent="0">
              <a:buNone/>
              <a:defRPr sz="3000">
                <a:latin typeface="Poppins" pitchFamily="2" charset="77"/>
                <a:cs typeface="Poppins" pitchFamily="2" charset="77"/>
              </a:defRPr>
            </a:lvl3pPr>
            <a:lvl4pPr marL="2743200" indent="0">
              <a:buNone/>
              <a:defRPr sz="3000">
                <a:latin typeface="Poppins" pitchFamily="2" charset="77"/>
                <a:cs typeface="Poppins" pitchFamily="2" charset="77"/>
              </a:defRPr>
            </a:lvl4pPr>
            <a:lvl5pPr marL="3657600" indent="0">
              <a:buNone/>
              <a:defRPr sz="3000">
                <a:latin typeface="Poppins" pitchFamily="2" charset="77"/>
                <a:cs typeface="Poppins" pitchFamily="2" charset="77"/>
              </a:defRPr>
            </a:lvl5pPr>
          </a:lstStyle>
          <a:p>
            <a:pPr lvl="0"/>
            <a:r>
              <a:rPr lang="en-GB"/>
              <a:t>Click to edit Master text styles</a:t>
            </a:r>
          </a:p>
        </p:txBody>
      </p:sp>
      <p:sp>
        <p:nvSpPr>
          <p:cNvPr id="18" name="Content Placeholder 2">
            <a:extLst>
              <a:ext uri="{FF2B5EF4-FFF2-40B4-BE49-F238E27FC236}">
                <a16:creationId xmlns:a16="http://schemas.microsoft.com/office/drawing/2014/main" id="{610A4799-5ACD-BC4C-99CE-7C052B0D3107}"/>
              </a:ext>
            </a:extLst>
          </p:cNvPr>
          <p:cNvSpPr>
            <a:spLocks noGrp="1"/>
          </p:cNvSpPr>
          <p:nvPr>
            <p:ph idx="16"/>
          </p:nvPr>
        </p:nvSpPr>
        <p:spPr>
          <a:xfrm>
            <a:off x="16498263" y="4023613"/>
            <a:ext cx="6837990" cy="739250"/>
          </a:xfrm>
        </p:spPr>
        <p:txBody>
          <a:bodyPr>
            <a:normAutofit/>
          </a:bodyPr>
          <a:lstStyle>
            <a:lvl1pPr marL="0" indent="0">
              <a:lnSpc>
                <a:spcPct val="110000"/>
              </a:lnSpc>
              <a:buNone/>
              <a:defRPr sz="4400" b="1" i="0">
                <a:latin typeface="Poppins SemiBold" pitchFamily="2" charset="77"/>
                <a:cs typeface="Poppins SemiBold" pitchFamily="2" charset="77"/>
              </a:defRPr>
            </a:lvl1pPr>
            <a:lvl2pPr marL="358776" indent="-358776">
              <a:lnSpc>
                <a:spcPct val="110000"/>
              </a:lnSpc>
              <a:buFont typeface="Arial" panose="020B0604020202020204" pitchFamily="34" charset="0"/>
              <a:buChar char="•"/>
              <a:tabLst/>
              <a:defRPr sz="3000">
                <a:latin typeface="Poppins" pitchFamily="2" charset="77"/>
                <a:cs typeface="Poppins" pitchFamily="2" charset="77"/>
              </a:defRPr>
            </a:lvl2pPr>
            <a:lvl3pPr marL="1828800" indent="0">
              <a:buNone/>
              <a:defRPr sz="3000">
                <a:latin typeface="Poppins" pitchFamily="2" charset="77"/>
                <a:cs typeface="Poppins" pitchFamily="2" charset="77"/>
              </a:defRPr>
            </a:lvl3pPr>
            <a:lvl4pPr marL="2743200" indent="0">
              <a:buNone/>
              <a:defRPr sz="3000">
                <a:latin typeface="Poppins" pitchFamily="2" charset="77"/>
                <a:cs typeface="Poppins" pitchFamily="2" charset="77"/>
              </a:defRPr>
            </a:lvl4pPr>
            <a:lvl5pPr marL="3657600" indent="0">
              <a:buNone/>
              <a:defRPr sz="3000">
                <a:latin typeface="Poppins" pitchFamily="2" charset="77"/>
                <a:cs typeface="Poppins" pitchFamily="2" charset="77"/>
              </a:defRPr>
            </a:lvl5pPr>
          </a:lstStyle>
          <a:p>
            <a:pPr lvl="0"/>
            <a:r>
              <a:rPr lang="en-GB"/>
              <a:t>Click to edit Master text styles</a:t>
            </a:r>
          </a:p>
        </p:txBody>
      </p:sp>
      <p:sp>
        <p:nvSpPr>
          <p:cNvPr id="19" name="Title 1">
            <a:extLst>
              <a:ext uri="{FF2B5EF4-FFF2-40B4-BE49-F238E27FC236}">
                <a16:creationId xmlns:a16="http://schemas.microsoft.com/office/drawing/2014/main" id="{DB2D927C-82F3-9A42-A55A-A88C155CF207}"/>
              </a:ext>
            </a:extLst>
          </p:cNvPr>
          <p:cNvSpPr>
            <a:spLocks noGrp="1"/>
          </p:cNvSpPr>
          <p:nvPr>
            <p:ph type="title"/>
          </p:nvPr>
        </p:nvSpPr>
        <p:spPr>
          <a:xfrm>
            <a:off x="863028" y="939049"/>
            <a:ext cx="19058464" cy="2651126"/>
          </a:xfrm>
          <a:prstGeom prst="rect">
            <a:avLst/>
          </a:prstGeom>
        </p:spPr>
        <p:txBody>
          <a:bodyPr anchor="t">
            <a:normAutofit/>
          </a:bodyPr>
          <a:lstStyle>
            <a:lvl1pPr>
              <a:defRPr sz="5600" b="1" i="0">
                <a:latin typeface="Poppins SemiBold" pitchFamily="2" charset="77"/>
                <a:cs typeface="Poppins SemiBold" pitchFamily="2" charset="77"/>
              </a:defRPr>
            </a:lvl1pPr>
          </a:lstStyle>
          <a:p>
            <a:r>
              <a:rPr lang="en-GB"/>
              <a:t>Click to edit Master title style</a:t>
            </a:r>
            <a:endParaRPr lang="en-US"/>
          </a:p>
        </p:txBody>
      </p:sp>
      <p:sp>
        <p:nvSpPr>
          <p:cNvPr id="12" name="Date Placeholder 3">
            <a:extLst>
              <a:ext uri="{FF2B5EF4-FFF2-40B4-BE49-F238E27FC236}">
                <a16:creationId xmlns:a16="http://schemas.microsoft.com/office/drawing/2014/main" id="{83C618BA-CF81-124A-AE9D-51EE20EE807C}"/>
              </a:ext>
            </a:extLst>
          </p:cNvPr>
          <p:cNvSpPr>
            <a:spLocks noGrp="1"/>
          </p:cNvSpPr>
          <p:nvPr>
            <p:ph type="dt" sz="half" idx="2"/>
          </p:nvPr>
        </p:nvSpPr>
        <p:spPr>
          <a:xfrm>
            <a:off x="863028" y="12712701"/>
            <a:ext cx="5486400" cy="730250"/>
          </a:xfrm>
          <a:prstGeom prst="rect">
            <a:avLst/>
          </a:prstGeom>
        </p:spPr>
        <p:txBody>
          <a:bodyPr vert="horz" lIns="91440" tIns="45720" rIns="91440" bIns="45720" rtlCol="0" anchor="ctr"/>
          <a:lstStyle>
            <a:lvl1pPr algn="l">
              <a:defRPr sz="2400">
                <a:solidFill>
                  <a:schemeClr val="tx1">
                    <a:tint val="75000"/>
                  </a:schemeClr>
                </a:solidFill>
                <a:latin typeface="Poppins" pitchFamily="2" charset="77"/>
                <a:cs typeface="Poppins" pitchFamily="2" charset="77"/>
              </a:defRPr>
            </a:lvl1pPr>
          </a:lstStyle>
          <a:p>
            <a:fld id="{0504772D-0079-784C-8BB3-473595089D90}" type="datetimeFigureOut">
              <a:rPr lang="en-US" smtClean="0"/>
              <a:pPr/>
              <a:t>3/26/2024</a:t>
            </a:fld>
            <a:endParaRPr lang="en-US"/>
          </a:p>
        </p:txBody>
      </p:sp>
      <p:sp>
        <p:nvSpPr>
          <p:cNvPr id="15" name="Footer Placeholder 4">
            <a:extLst>
              <a:ext uri="{FF2B5EF4-FFF2-40B4-BE49-F238E27FC236}">
                <a16:creationId xmlns:a16="http://schemas.microsoft.com/office/drawing/2014/main" id="{E48DC029-66D7-2C42-B384-DF1EE94588D9}"/>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latin typeface="Poppins" pitchFamily="2" charset="77"/>
                <a:cs typeface="Poppins" pitchFamily="2" charset="77"/>
              </a:defRPr>
            </a:lvl1pPr>
          </a:lstStyle>
          <a:p>
            <a:r>
              <a:rPr lang="en-US"/>
              <a:t>Energy Living Lab PPT template v0.2</a:t>
            </a:r>
          </a:p>
        </p:txBody>
      </p:sp>
      <p:sp>
        <p:nvSpPr>
          <p:cNvPr id="16" name="Slide Number Placeholder 5">
            <a:extLst>
              <a:ext uri="{FF2B5EF4-FFF2-40B4-BE49-F238E27FC236}">
                <a16:creationId xmlns:a16="http://schemas.microsoft.com/office/drawing/2014/main" id="{46401CDD-A96E-594F-8EE4-1DBCF8E87E34}"/>
              </a:ext>
            </a:extLst>
          </p:cNvPr>
          <p:cNvSpPr>
            <a:spLocks noGrp="1"/>
          </p:cNvSpPr>
          <p:nvPr>
            <p:ph type="sldNum" sz="quarter" idx="4"/>
          </p:nvPr>
        </p:nvSpPr>
        <p:spPr>
          <a:xfrm>
            <a:off x="17760724" y="12712701"/>
            <a:ext cx="5486400" cy="730250"/>
          </a:xfrm>
          <a:prstGeom prst="rect">
            <a:avLst/>
          </a:prstGeom>
        </p:spPr>
        <p:txBody>
          <a:bodyPr vert="horz" lIns="91440" tIns="45720" rIns="91440" bIns="45720" rtlCol="0" anchor="ctr"/>
          <a:lstStyle>
            <a:lvl1pPr algn="r">
              <a:defRPr sz="2400">
                <a:solidFill>
                  <a:schemeClr val="tx1">
                    <a:tint val="75000"/>
                  </a:schemeClr>
                </a:solidFill>
                <a:latin typeface="Poppins" pitchFamily="2" charset="77"/>
                <a:cs typeface="Poppins" pitchFamily="2" charset="77"/>
              </a:defRPr>
            </a:lvl1pPr>
          </a:lstStyle>
          <a:p>
            <a:fld id="{EBA74696-C0B8-9043-BFE1-D784E88565B4}" type="slidenum">
              <a:rPr lang="en-US" smtClean="0"/>
              <a:pPr/>
              <a:t>‹N°›</a:t>
            </a:fld>
            <a:endParaRPr lang="en-US"/>
          </a:p>
        </p:txBody>
      </p:sp>
    </p:spTree>
    <p:extLst>
      <p:ext uri="{BB962C8B-B14F-4D97-AF65-F5344CB8AC3E}">
        <p14:creationId xmlns:p14="http://schemas.microsoft.com/office/powerpoint/2010/main" val="409202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7374F-5B69-B643-AD69-B383A068CA05}"/>
              </a:ext>
            </a:extLst>
          </p:cNvPr>
          <p:cNvSpPr>
            <a:spLocks noGrp="1"/>
          </p:cNvSpPr>
          <p:nvPr>
            <p:ph type="ctrTitle"/>
          </p:nvPr>
        </p:nvSpPr>
        <p:spPr>
          <a:xfrm>
            <a:off x="957944" y="1567742"/>
            <a:ext cx="11234056" cy="3642528"/>
          </a:xfrm>
          <a:prstGeom prst="rect">
            <a:avLst/>
          </a:prstGeom>
        </p:spPr>
        <p:txBody>
          <a:bodyPr anchor="b">
            <a:normAutofit/>
          </a:bodyPr>
          <a:lstStyle>
            <a:lvl1pPr algn="l">
              <a:defRPr sz="10000" b="1" i="0">
                <a:solidFill>
                  <a:srgbClr val="262626"/>
                </a:solidFill>
                <a:latin typeface="Poppins SemiBold" pitchFamily="2" charset="77"/>
                <a:cs typeface="Poppins SemiBold" pitchFamily="2" charset="77"/>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B4BDDED5-4E9B-494B-9637-C8FA7FD193D6}"/>
              </a:ext>
            </a:extLst>
          </p:cNvPr>
          <p:cNvSpPr>
            <a:spLocks noGrp="1"/>
          </p:cNvSpPr>
          <p:nvPr>
            <p:ph type="subTitle" idx="1" hasCustomPrompt="1"/>
          </p:nvPr>
        </p:nvSpPr>
        <p:spPr>
          <a:xfrm>
            <a:off x="957944" y="5411237"/>
            <a:ext cx="11234056" cy="1055670"/>
          </a:xfrm>
        </p:spPr>
        <p:txBody>
          <a:bodyPr>
            <a:normAutofit/>
          </a:bodyPr>
          <a:lstStyle>
            <a:lvl1pPr marL="0" indent="0" algn="l">
              <a:buNone/>
              <a:defRPr sz="4400" b="0">
                <a:solidFill>
                  <a:srgbClr val="808080"/>
                </a:solidFill>
                <a:latin typeface="Poppins" pitchFamily="2" charset="77"/>
                <a:cs typeface="Poppins" pitchFamily="2" charset="77"/>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GB"/>
              <a:t>Date</a:t>
            </a:r>
            <a:endParaRPr lang="en-US"/>
          </a:p>
        </p:txBody>
      </p:sp>
      <p:pic>
        <p:nvPicPr>
          <p:cNvPr id="10" name="Picture Placeholder 9">
            <a:extLst>
              <a:ext uri="{FF2B5EF4-FFF2-40B4-BE49-F238E27FC236}">
                <a16:creationId xmlns:a16="http://schemas.microsoft.com/office/drawing/2014/main" id="{6428F568-98C4-1F49-8153-9F2DE24E0EDE}"/>
              </a:ext>
            </a:extLst>
          </p:cNvPr>
          <p:cNvPicPr>
            <a:picLocks noChangeAspect="1"/>
          </p:cNvPicPr>
          <p:nvPr userDrawn="1"/>
        </p:nvPicPr>
        <p:blipFill>
          <a:blip r:embed="rId2"/>
          <a:srcRect t="12998" b="12998"/>
          <a:stretch/>
        </p:blipFill>
        <p:spPr>
          <a:xfrm>
            <a:off x="20656090" y="919996"/>
            <a:ext cx="2813508" cy="1250448"/>
          </a:xfrm>
          <a:prstGeom prst="rect">
            <a:avLst/>
          </a:prstGeom>
        </p:spPr>
      </p:pic>
      <p:sp>
        <p:nvSpPr>
          <p:cNvPr id="5" name="Text Placeholder 4">
            <a:extLst>
              <a:ext uri="{FF2B5EF4-FFF2-40B4-BE49-F238E27FC236}">
                <a16:creationId xmlns:a16="http://schemas.microsoft.com/office/drawing/2014/main" id="{E827BE2B-A209-D943-889A-493D187AC27B}"/>
              </a:ext>
            </a:extLst>
          </p:cNvPr>
          <p:cNvSpPr>
            <a:spLocks noGrp="1"/>
          </p:cNvSpPr>
          <p:nvPr>
            <p:ph type="body" sz="quarter" idx="13" hasCustomPrompt="1"/>
          </p:nvPr>
        </p:nvSpPr>
        <p:spPr>
          <a:xfrm>
            <a:off x="958850" y="7213696"/>
            <a:ext cx="7762876" cy="563928"/>
          </a:xfrm>
        </p:spPr>
        <p:txBody>
          <a:bodyPr>
            <a:noAutofit/>
          </a:bodyPr>
          <a:lstStyle>
            <a:lvl1pPr marL="0" indent="0">
              <a:buNone/>
              <a:defRPr sz="4000" b="1" i="0">
                <a:latin typeface="Poppins SemiBold" pitchFamily="2" charset="77"/>
                <a:cs typeface="Poppins SemiBold" pitchFamily="2" charset="77"/>
              </a:defRPr>
            </a:lvl1pPr>
          </a:lstStyle>
          <a:p>
            <a:pPr lvl="0"/>
            <a:r>
              <a:rPr lang="en-GB"/>
              <a:t>Presenter 1</a:t>
            </a:r>
          </a:p>
        </p:txBody>
      </p:sp>
      <p:sp>
        <p:nvSpPr>
          <p:cNvPr id="13" name="Text Placeholder 4">
            <a:extLst>
              <a:ext uri="{FF2B5EF4-FFF2-40B4-BE49-F238E27FC236}">
                <a16:creationId xmlns:a16="http://schemas.microsoft.com/office/drawing/2014/main" id="{52B00201-0804-2241-B3DB-CBFC77B3DEA8}"/>
              </a:ext>
            </a:extLst>
          </p:cNvPr>
          <p:cNvSpPr>
            <a:spLocks noGrp="1"/>
          </p:cNvSpPr>
          <p:nvPr>
            <p:ph type="body" sz="quarter" idx="14" hasCustomPrompt="1"/>
          </p:nvPr>
        </p:nvSpPr>
        <p:spPr>
          <a:xfrm>
            <a:off x="958850" y="7836692"/>
            <a:ext cx="7762876" cy="563928"/>
          </a:xfrm>
        </p:spPr>
        <p:txBody>
          <a:bodyPr>
            <a:noAutofit/>
          </a:bodyPr>
          <a:lstStyle>
            <a:lvl1pPr marL="0" indent="0">
              <a:buNone/>
              <a:defRPr sz="3400" b="0">
                <a:solidFill>
                  <a:srgbClr val="808080"/>
                </a:solidFill>
              </a:defRPr>
            </a:lvl1pPr>
          </a:lstStyle>
          <a:p>
            <a:pPr lvl="0"/>
            <a:r>
              <a:rPr lang="en-GB"/>
              <a:t>Job title</a:t>
            </a:r>
          </a:p>
        </p:txBody>
      </p:sp>
      <p:sp>
        <p:nvSpPr>
          <p:cNvPr id="14" name="Text Placeholder 4">
            <a:extLst>
              <a:ext uri="{FF2B5EF4-FFF2-40B4-BE49-F238E27FC236}">
                <a16:creationId xmlns:a16="http://schemas.microsoft.com/office/drawing/2014/main" id="{E1E5355A-6960-7C4F-A81A-12901044FC32}"/>
              </a:ext>
            </a:extLst>
          </p:cNvPr>
          <p:cNvSpPr>
            <a:spLocks noGrp="1"/>
          </p:cNvSpPr>
          <p:nvPr>
            <p:ph type="body" sz="quarter" idx="15" hasCustomPrompt="1"/>
          </p:nvPr>
        </p:nvSpPr>
        <p:spPr>
          <a:xfrm>
            <a:off x="958850" y="8821434"/>
            <a:ext cx="7762876" cy="563928"/>
          </a:xfrm>
        </p:spPr>
        <p:txBody>
          <a:bodyPr>
            <a:noAutofit/>
          </a:bodyPr>
          <a:lstStyle>
            <a:lvl1pPr marL="0" indent="0">
              <a:buNone/>
              <a:defRPr sz="4000" b="1" i="0">
                <a:latin typeface="Poppins SemiBold" pitchFamily="2" charset="77"/>
                <a:cs typeface="Poppins SemiBold" pitchFamily="2" charset="77"/>
              </a:defRPr>
            </a:lvl1pPr>
          </a:lstStyle>
          <a:p>
            <a:pPr lvl="0"/>
            <a:r>
              <a:rPr lang="en-GB"/>
              <a:t>Presenter 2</a:t>
            </a:r>
          </a:p>
        </p:txBody>
      </p:sp>
      <p:sp>
        <p:nvSpPr>
          <p:cNvPr id="15" name="Text Placeholder 4">
            <a:extLst>
              <a:ext uri="{FF2B5EF4-FFF2-40B4-BE49-F238E27FC236}">
                <a16:creationId xmlns:a16="http://schemas.microsoft.com/office/drawing/2014/main" id="{1C38A1AB-D05A-5544-8F41-19CA9AA53125}"/>
              </a:ext>
            </a:extLst>
          </p:cNvPr>
          <p:cNvSpPr>
            <a:spLocks noGrp="1"/>
          </p:cNvSpPr>
          <p:nvPr>
            <p:ph type="body" sz="quarter" idx="16" hasCustomPrompt="1"/>
          </p:nvPr>
        </p:nvSpPr>
        <p:spPr>
          <a:xfrm>
            <a:off x="958850" y="9444430"/>
            <a:ext cx="7762876" cy="563928"/>
          </a:xfrm>
        </p:spPr>
        <p:txBody>
          <a:bodyPr>
            <a:noAutofit/>
          </a:bodyPr>
          <a:lstStyle>
            <a:lvl1pPr marL="0" indent="0">
              <a:buNone/>
              <a:defRPr sz="3400" b="0">
                <a:solidFill>
                  <a:srgbClr val="808080"/>
                </a:solidFill>
              </a:defRPr>
            </a:lvl1pPr>
          </a:lstStyle>
          <a:p>
            <a:pPr lvl="0"/>
            <a:r>
              <a:rPr lang="en-GB"/>
              <a:t>Job title</a:t>
            </a:r>
          </a:p>
        </p:txBody>
      </p:sp>
      <p:sp>
        <p:nvSpPr>
          <p:cNvPr id="12" name="Date Placeholder 3">
            <a:extLst>
              <a:ext uri="{FF2B5EF4-FFF2-40B4-BE49-F238E27FC236}">
                <a16:creationId xmlns:a16="http://schemas.microsoft.com/office/drawing/2014/main" id="{45664DB6-E634-2345-B8FB-851FB43FD654}"/>
              </a:ext>
            </a:extLst>
          </p:cNvPr>
          <p:cNvSpPr>
            <a:spLocks noGrp="1"/>
          </p:cNvSpPr>
          <p:nvPr>
            <p:ph type="dt" sz="half" idx="2"/>
          </p:nvPr>
        </p:nvSpPr>
        <p:spPr>
          <a:xfrm>
            <a:off x="863028" y="12712701"/>
            <a:ext cx="5486400" cy="730250"/>
          </a:xfrm>
          <a:prstGeom prst="rect">
            <a:avLst/>
          </a:prstGeom>
        </p:spPr>
        <p:txBody>
          <a:bodyPr vert="horz" lIns="91440" tIns="45720" rIns="91440" bIns="45720" rtlCol="0" anchor="ctr"/>
          <a:lstStyle>
            <a:lvl1pPr algn="l">
              <a:defRPr sz="2400">
                <a:solidFill>
                  <a:schemeClr val="bg1"/>
                </a:solidFill>
                <a:latin typeface="Poppins" pitchFamily="2" charset="77"/>
                <a:cs typeface="Poppins" pitchFamily="2" charset="77"/>
              </a:defRPr>
            </a:lvl1pPr>
          </a:lstStyle>
          <a:p>
            <a:fld id="{0504772D-0079-784C-8BB3-473595089D90}" type="datetimeFigureOut">
              <a:rPr lang="en-US" smtClean="0"/>
              <a:pPr/>
              <a:t>3/26/2024</a:t>
            </a:fld>
            <a:endParaRPr lang="en-US"/>
          </a:p>
        </p:txBody>
      </p:sp>
      <p:sp>
        <p:nvSpPr>
          <p:cNvPr id="17" name="Slide Number Placeholder 5">
            <a:extLst>
              <a:ext uri="{FF2B5EF4-FFF2-40B4-BE49-F238E27FC236}">
                <a16:creationId xmlns:a16="http://schemas.microsoft.com/office/drawing/2014/main" id="{8A716622-4C45-504E-A6A0-C4FE3441EECA}"/>
              </a:ext>
            </a:extLst>
          </p:cNvPr>
          <p:cNvSpPr>
            <a:spLocks noGrp="1"/>
          </p:cNvSpPr>
          <p:nvPr>
            <p:ph type="sldNum" sz="quarter" idx="4"/>
          </p:nvPr>
        </p:nvSpPr>
        <p:spPr>
          <a:xfrm>
            <a:off x="17760724" y="12712701"/>
            <a:ext cx="5486400" cy="730250"/>
          </a:xfrm>
          <a:prstGeom prst="rect">
            <a:avLst/>
          </a:prstGeom>
        </p:spPr>
        <p:txBody>
          <a:bodyPr vert="horz" lIns="91440" tIns="45720" rIns="91440" bIns="45720" rtlCol="0" anchor="ctr"/>
          <a:lstStyle>
            <a:lvl1pPr algn="r">
              <a:defRPr sz="2400">
                <a:solidFill>
                  <a:schemeClr val="bg1"/>
                </a:solidFill>
                <a:latin typeface="Poppins" pitchFamily="2" charset="77"/>
                <a:cs typeface="Poppins" pitchFamily="2" charset="77"/>
              </a:defRPr>
            </a:lvl1pPr>
          </a:lstStyle>
          <a:p>
            <a:fld id="{EBA74696-C0B8-9043-BFE1-D784E88565B4}" type="slidenum">
              <a:rPr lang="en-US" smtClean="0"/>
              <a:pPr/>
              <a:t>‹N°›</a:t>
            </a:fld>
            <a:endParaRPr lang="en-US"/>
          </a:p>
        </p:txBody>
      </p:sp>
      <p:sp>
        <p:nvSpPr>
          <p:cNvPr id="16" name="Footer Placeholder 4">
            <a:extLst>
              <a:ext uri="{FF2B5EF4-FFF2-40B4-BE49-F238E27FC236}">
                <a16:creationId xmlns:a16="http://schemas.microsoft.com/office/drawing/2014/main" id="{1A8DFDEE-C81B-0A47-B95D-8C9B18550AAA}"/>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bg1"/>
                </a:solidFill>
                <a:latin typeface="Poppins" pitchFamily="2" charset="77"/>
                <a:cs typeface="Poppins" pitchFamily="2" charset="77"/>
              </a:defRPr>
            </a:lvl1pPr>
          </a:lstStyle>
          <a:p>
            <a:r>
              <a:rPr lang="en-US"/>
              <a:t>Energy Living Lab PPT template v0.2</a:t>
            </a:r>
          </a:p>
        </p:txBody>
      </p:sp>
    </p:spTree>
    <p:extLst>
      <p:ext uri="{BB962C8B-B14F-4D97-AF65-F5344CB8AC3E}">
        <p14:creationId xmlns:p14="http://schemas.microsoft.com/office/powerpoint/2010/main" val="53116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ject p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57209E-E4CA-2E49-B157-DCDF1B572BC9}"/>
              </a:ext>
            </a:extLst>
          </p:cNvPr>
          <p:cNvSpPr>
            <a:spLocks noGrp="1"/>
          </p:cNvSpPr>
          <p:nvPr>
            <p:ph idx="1"/>
          </p:nvPr>
        </p:nvSpPr>
        <p:spPr>
          <a:xfrm>
            <a:off x="863028" y="5443316"/>
            <a:ext cx="6947472" cy="4593568"/>
          </a:xfrm>
        </p:spPr>
        <p:txBody>
          <a:bodyPr>
            <a:normAutofit/>
          </a:bodyPr>
          <a:lstStyle>
            <a:lvl1pPr marL="0" indent="0">
              <a:lnSpc>
                <a:spcPct val="110000"/>
              </a:lnSpc>
              <a:buNone/>
              <a:defRPr sz="3000">
                <a:latin typeface="Poppins" pitchFamily="2" charset="77"/>
                <a:cs typeface="Poppins" pitchFamily="2" charset="77"/>
              </a:defRPr>
            </a:lvl1pPr>
            <a:lvl2pPr marL="358776" indent="-358776">
              <a:lnSpc>
                <a:spcPct val="110000"/>
              </a:lnSpc>
              <a:buFont typeface="Arial" panose="020B0604020202020204" pitchFamily="34" charset="0"/>
              <a:buChar char="•"/>
              <a:tabLst/>
              <a:defRPr sz="3000">
                <a:latin typeface="Poppins" pitchFamily="2" charset="77"/>
                <a:cs typeface="Poppins" pitchFamily="2" charset="77"/>
              </a:defRPr>
            </a:lvl2pPr>
            <a:lvl3pPr marL="1828800" indent="0">
              <a:buNone/>
              <a:defRPr sz="3000">
                <a:latin typeface="Poppins" pitchFamily="2" charset="77"/>
                <a:cs typeface="Poppins" pitchFamily="2" charset="77"/>
              </a:defRPr>
            </a:lvl3pPr>
            <a:lvl4pPr marL="2743200" indent="0">
              <a:buNone/>
              <a:defRPr sz="3000">
                <a:latin typeface="Poppins" pitchFamily="2" charset="77"/>
                <a:cs typeface="Poppins" pitchFamily="2" charset="77"/>
              </a:defRPr>
            </a:lvl4pPr>
            <a:lvl5pPr marL="3657600" indent="0">
              <a:buNone/>
              <a:defRPr sz="3000">
                <a:latin typeface="Poppins" pitchFamily="2" charset="77"/>
                <a:cs typeface="Poppins" pitchFamily="2" charset="77"/>
              </a:defRPr>
            </a:lvl5pPr>
          </a:lstStyle>
          <a:p>
            <a:pPr lvl="0"/>
            <a:r>
              <a:rPr lang="en-GB"/>
              <a:t>Click to edit Master text styles</a:t>
            </a:r>
          </a:p>
          <a:p>
            <a:pPr lvl="1"/>
            <a:r>
              <a:rPr lang="en-GB"/>
              <a:t>Second level</a:t>
            </a:r>
          </a:p>
        </p:txBody>
      </p:sp>
      <p:sp>
        <p:nvSpPr>
          <p:cNvPr id="18" name="Content Placeholder 2">
            <a:extLst>
              <a:ext uri="{FF2B5EF4-FFF2-40B4-BE49-F238E27FC236}">
                <a16:creationId xmlns:a16="http://schemas.microsoft.com/office/drawing/2014/main" id="{051BE71F-E987-8247-842C-E25B6672C7E8}"/>
              </a:ext>
            </a:extLst>
          </p:cNvPr>
          <p:cNvSpPr>
            <a:spLocks noGrp="1"/>
          </p:cNvSpPr>
          <p:nvPr>
            <p:ph idx="11"/>
          </p:nvPr>
        </p:nvSpPr>
        <p:spPr>
          <a:xfrm>
            <a:off x="8673526" y="5443316"/>
            <a:ext cx="6947472" cy="4593568"/>
          </a:xfrm>
        </p:spPr>
        <p:txBody>
          <a:bodyPr>
            <a:normAutofit/>
          </a:bodyPr>
          <a:lstStyle>
            <a:lvl1pPr marL="0" indent="0">
              <a:lnSpc>
                <a:spcPct val="110000"/>
              </a:lnSpc>
              <a:buNone/>
              <a:defRPr sz="3000">
                <a:latin typeface="Poppins" pitchFamily="2" charset="77"/>
                <a:cs typeface="Poppins" pitchFamily="2" charset="77"/>
              </a:defRPr>
            </a:lvl1pPr>
            <a:lvl2pPr marL="358776" indent="-342900">
              <a:lnSpc>
                <a:spcPct val="110000"/>
              </a:lnSpc>
              <a:buFont typeface="Arial" panose="020B0604020202020204" pitchFamily="34" charset="0"/>
              <a:buChar char="•"/>
              <a:tabLst/>
              <a:defRPr sz="3000">
                <a:latin typeface="Poppins" pitchFamily="2" charset="77"/>
                <a:cs typeface="Poppins" pitchFamily="2" charset="77"/>
              </a:defRPr>
            </a:lvl2pPr>
            <a:lvl3pPr marL="1828800" indent="0">
              <a:buNone/>
              <a:defRPr sz="3000">
                <a:latin typeface="Poppins" pitchFamily="2" charset="77"/>
                <a:cs typeface="Poppins" pitchFamily="2" charset="77"/>
              </a:defRPr>
            </a:lvl3pPr>
            <a:lvl4pPr marL="2743200" indent="0">
              <a:buNone/>
              <a:defRPr sz="3000">
                <a:latin typeface="Poppins" pitchFamily="2" charset="77"/>
                <a:cs typeface="Poppins" pitchFamily="2" charset="77"/>
              </a:defRPr>
            </a:lvl4pPr>
            <a:lvl5pPr marL="3657600" indent="0">
              <a:buNone/>
              <a:defRPr sz="3000">
                <a:latin typeface="Poppins" pitchFamily="2" charset="77"/>
                <a:cs typeface="Poppins" pitchFamily="2" charset="77"/>
              </a:defRPr>
            </a:lvl5pPr>
          </a:lstStyle>
          <a:p>
            <a:pPr lvl="0"/>
            <a:r>
              <a:rPr lang="en-GB"/>
              <a:t>Click to edit Master text styles</a:t>
            </a:r>
          </a:p>
          <a:p>
            <a:pPr lvl="1"/>
            <a:r>
              <a:rPr lang="en-GB"/>
              <a:t>Second level</a:t>
            </a:r>
          </a:p>
        </p:txBody>
      </p:sp>
      <p:sp>
        <p:nvSpPr>
          <p:cNvPr id="14" name="Picture Placeholder 13">
            <a:extLst>
              <a:ext uri="{FF2B5EF4-FFF2-40B4-BE49-F238E27FC236}">
                <a16:creationId xmlns:a16="http://schemas.microsoft.com/office/drawing/2014/main" id="{9DAB4A84-6C32-D946-8FCC-DA6614BF7627}"/>
              </a:ext>
            </a:extLst>
          </p:cNvPr>
          <p:cNvSpPr>
            <a:spLocks noGrp="1"/>
          </p:cNvSpPr>
          <p:nvPr>
            <p:ph type="pic" sz="quarter" idx="10"/>
          </p:nvPr>
        </p:nvSpPr>
        <p:spPr>
          <a:xfrm>
            <a:off x="16249651" y="0"/>
            <a:ext cx="8115298" cy="13716000"/>
          </a:xfrm>
          <a:solidFill>
            <a:srgbClr val="D9D9D9"/>
          </a:solidFill>
        </p:spPr>
        <p:txBody>
          <a:bodyPr anchor="ctr">
            <a:normAutofit/>
          </a:bodyPr>
          <a:lstStyle>
            <a:lvl1pPr marL="0" indent="0" algn="ctr">
              <a:buNone/>
              <a:defRPr sz="4000"/>
            </a:lvl1pPr>
          </a:lstStyle>
          <a:p>
            <a:endParaRPr lang="en-US"/>
          </a:p>
        </p:txBody>
      </p:sp>
      <p:sp>
        <p:nvSpPr>
          <p:cNvPr id="24" name="Content Placeholder 23">
            <a:extLst>
              <a:ext uri="{FF2B5EF4-FFF2-40B4-BE49-F238E27FC236}">
                <a16:creationId xmlns:a16="http://schemas.microsoft.com/office/drawing/2014/main" id="{EEC1E7B1-17E0-A34D-B90C-9F860D4C5669}"/>
              </a:ext>
            </a:extLst>
          </p:cNvPr>
          <p:cNvSpPr>
            <a:spLocks noGrp="1"/>
          </p:cNvSpPr>
          <p:nvPr>
            <p:ph sz="quarter" idx="12"/>
          </p:nvPr>
        </p:nvSpPr>
        <p:spPr>
          <a:xfrm>
            <a:off x="1044026" y="12240970"/>
            <a:ext cx="14395972" cy="722680"/>
          </a:xfrm>
          <a:prstGeom prst="roundRect">
            <a:avLst>
              <a:gd name="adj" fmla="val 26881"/>
            </a:avLst>
          </a:prstGeom>
          <a:solidFill>
            <a:srgbClr val="262626"/>
          </a:solidFill>
        </p:spPr>
        <p:txBody>
          <a:bodyPr tIns="0" anchor="ctr" anchorCtr="0">
            <a:normAutofit/>
          </a:bodyPr>
          <a:lstStyle>
            <a:lvl1pPr marL="358776" indent="0">
              <a:lnSpc>
                <a:spcPct val="110000"/>
              </a:lnSpc>
              <a:spcBef>
                <a:spcPts val="0"/>
              </a:spcBef>
              <a:buNone/>
              <a:tabLst/>
              <a:defRPr sz="3000">
                <a:solidFill>
                  <a:schemeClr val="bg1"/>
                </a:solidFill>
              </a:defRPr>
            </a:lvl1pPr>
          </a:lstStyle>
          <a:p>
            <a:pPr lvl="0"/>
            <a:endParaRPr lang="en-GB"/>
          </a:p>
        </p:txBody>
      </p:sp>
      <p:sp>
        <p:nvSpPr>
          <p:cNvPr id="41" name="Text Placeholder 39">
            <a:extLst>
              <a:ext uri="{FF2B5EF4-FFF2-40B4-BE49-F238E27FC236}">
                <a16:creationId xmlns:a16="http://schemas.microsoft.com/office/drawing/2014/main" id="{AD792A18-FAF4-6340-97B2-42A382595973}"/>
              </a:ext>
            </a:extLst>
          </p:cNvPr>
          <p:cNvSpPr>
            <a:spLocks noGrp="1"/>
          </p:cNvSpPr>
          <p:nvPr>
            <p:ph type="body" sz="quarter" idx="13"/>
          </p:nvPr>
        </p:nvSpPr>
        <p:spPr>
          <a:xfrm>
            <a:off x="1836586" y="3970662"/>
            <a:ext cx="13784412" cy="800100"/>
          </a:xfrm>
        </p:spPr>
        <p:txBody>
          <a:bodyPr>
            <a:noAutofit/>
          </a:bodyPr>
          <a:lstStyle>
            <a:lvl1pPr marL="0" indent="0">
              <a:buNone/>
              <a:defRPr sz="4400">
                <a:solidFill>
                  <a:srgbClr val="808080"/>
                </a:solidFill>
              </a:defRPr>
            </a:lvl1pPr>
            <a:lvl2pPr marL="914400" indent="0">
              <a:buNone/>
              <a:defRPr sz="4000"/>
            </a:lvl2pPr>
            <a:lvl3pPr marL="1828800" indent="0">
              <a:buNone/>
              <a:defRPr sz="4000"/>
            </a:lvl3pPr>
            <a:lvl4pPr marL="2743200" indent="0">
              <a:buNone/>
              <a:defRPr sz="4000"/>
            </a:lvl4pPr>
            <a:lvl5pPr marL="3657600" indent="0">
              <a:buNone/>
              <a:defRPr sz="4000"/>
            </a:lvl5pPr>
          </a:lstStyle>
          <a:p>
            <a:pPr lvl="0"/>
            <a:r>
              <a:rPr lang="en-GB"/>
              <a:t>Click to edit Master text styles</a:t>
            </a:r>
          </a:p>
        </p:txBody>
      </p:sp>
      <p:pic>
        <p:nvPicPr>
          <p:cNvPr id="42" name="Picture 41">
            <a:extLst>
              <a:ext uri="{FF2B5EF4-FFF2-40B4-BE49-F238E27FC236}">
                <a16:creationId xmlns:a16="http://schemas.microsoft.com/office/drawing/2014/main" id="{0E2BB47B-D69C-8B48-B22A-205F238B88C5}"/>
              </a:ext>
            </a:extLst>
          </p:cNvPr>
          <p:cNvPicPr>
            <a:picLocks noChangeAspect="1"/>
          </p:cNvPicPr>
          <p:nvPr userDrawn="1"/>
        </p:nvPicPr>
        <p:blipFill>
          <a:blip r:embed="rId2"/>
          <a:stretch>
            <a:fillRect/>
          </a:stretch>
        </p:blipFill>
        <p:spPr>
          <a:xfrm>
            <a:off x="1044098" y="4005984"/>
            <a:ext cx="667972" cy="667972"/>
          </a:xfrm>
          <a:prstGeom prst="rect">
            <a:avLst/>
          </a:prstGeom>
        </p:spPr>
      </p:pic>
      <p:sp>
        <p:nvSpPr>
          <p:cNvPr id="116" name="Picture Placeholder 112">
            <a:extLst>
              <a:ext uri="{FF2B5EF4-FFF2-40B4-BE49-F238E27FC236}">
                <a16:creationId xmlns:a16="http://schemas.microsoft.com/office/drawing/2014/main" id="{E2498653-6B29-7241-B53E-7AAD3836BA00}"/>
              </a:ext>
            </a:extLst>
          </p:cNvPr>
          <p:cNvSpPr>
            <a:spLocks noGrp="1"/>
          </p:cNvSpPr>
          <p:nvPr>
            <p:ph type="pic" sz="quarter" idx="14" hasCustomPrompt="1"/>
          </p:nvPr>
        </p:nvSpPr>
        <p:spPr>
          <a:xfrm>
            <a:off x="20656090" y="919996"/>
            <a:ext cx="2813508" cy="1250448"/>
          </a:xfrm>
        </p:spPr>
        <p:txBody>
          <a:bodyPr anchor="ctr">
            <a:normAutofit/>
          </a:bodyPr>
          <a:lstStyle>
            <a:lvl1pPr marL="0" indent="0" algn="ctr">
              <a:buNone/>
              <a:defRPr sz="4000"/>
            </a:lvl1pPr>
          </a:lstStyle>
          <a:p>
            <a:r>
              <a:rPr lang="en-US"/>
              <a:t>logo</a:t>
            </a:r>
          </a:p>
        </p:txBody>
      </p:sp>
      <p:sp>
        <p:nvSpPr>
          <p:cNvPr id="15" name="Title 1">
            <a:extLst>
              <a:ext uri="{FF2B5EF4-FFF2-40B4-BE49-F238E27FC236}">
                <a16:creationId xmlns:a16="http://schemas.microsoft.com/office/drawing/2014/main" id="{C1A70225-22B9-9647-94BE-4CC8C1D9B1B7}"/>
              </a:ext>
            </a:extLst>
          </p:cNvPr>
          <p:cNvSpPr txBox="1">
            <a:spLocks/>
          </p:cNvSpPr>
          <p:nvPr userDrawn="1"/>
        </p:nvSpPr>
        <p:spPr>
          <a:xfrm>
            <a:off x="863028" y="11493718"/>
            <a:ext cx="2989880" cy="667972"/>
          </a:xfrm>
          <a:prstGeom prst="rect">
            <a:avLst/>
          </a:prstGeom>
        </p:spPr>
        <p:txBody>
          <a:bodyPr vert="horz" lIns="182880" tIns="91440" rIns="182880" bIns="91440" rtlCol="0" anchor="t">
            <a:noAutofit/>
          </a:bodyPr>
          <a:lstStyle>
            <a:lvl1pPr algn="l" defTabSz="914400" rtl="0" eaLnBrk="1" latinLnBrk="0" hangingPunct="1">
              <a:lnSpc>
                <a:spcPct val="90000"/>
              </a:lnSpc>
              <a:spcBef>
                <a:spcPct val="0"/>
              </a:spcBef>
              <a:buNone/>
              <a:defRPr sz="2800" b="1" kern="1200">
                <a:solidFill>
                  <a:schemeClr val="tx1"/>
                </a:solidFill>
                <a:latin typeface="Poppins" pitchFamily="2" charset="77"/>
                <a:ea typeface="+mj-ea"/>
                <a:cs typeface="Poppins" pitchFamily="2" charset="77"/>
              </a:defRPr>
            </a:lvl1pPr>
          </a:lstStyle>
          <a:p>
            <a:pPr>
              <a:lnSpc>
                <a:spcPct val="100000"/>
              </a:lnSpc>
            </a:pPr>
            <a:r>
              <a:rPr lang="en-US" sz="3600" b="1" i="0">
                <a:solidFill>
                  <a:srgbClr val="262626"/>
                </a:solidFill>
                <a:latin typeface="Poppins SemiBold" pitchFamily="2" charset="77"/>
                <a:cs typeface="Poppins SemiBold" pitchFamily="2" charset="77"/>
              </a:rPr>
              <a:t>Partners</a:t>
            </a:r>
            <a:r>
              <a:rPr lang="en-US" sz="3600">
                <a:solidFill>
                  <a:srgbClr val="262626"/>
                </a:solidFill>
              </a:rPr>
              <a:t> </a:t>
            </a:r>
            <a:r>
              <a:rPr lang="en-US" sz="3600" b="0">
                <a:solidFill>
                  <a:srgbClr val="F39200"/>
                </a:solidFill>
              </a:rPr>
              <a:t>&gt;</a:t>
            </a:r>
          </a:p>
        </p:txBody>
      </p:sp>
      <p:sp>
        <p:nvSpPr>
          <p:cNvPr id="17" name="Title 1">
            <a:extLst>
              <a:ext uri="{FF2B5EF4-FFF2-40B4-BE49-F238E27FC236}">
                <a16:creationId xmlns:a16="http://schemas.microsoft.com/office/drawing/2014/main" id="{25BB194A-13BC-CD44-8729-54C55421AE4A}"/>
              </a:ext>
            </a:extLst>
          </p:cNvPr>
          <p:cNvSpPr>
            <a:spLocks noGrp="1"/>
          </p:cNvSpPr>
          <p:nvPr>
            <p:ph type="title"/>
          </p:nvPr>
        </p:nvSpPr>
        <p:spPr>
          <a:xfrm>
            <a:off x="863028" y="939049"/>
            <a:ext cx="19058464" cy="2651126"/>
          </a:xfrm>
          <a:prstGeom prst="rect">
            <a:avLst/>
          </a:prstGeom>
        </p:spPr>
        <p:txBody>
          <a:bodyPr anchor="t">
            <a:normAutofit/>
          </a:bodyPr>
          <a:lstStyle>
            <a:lvl1pPr>
              <a:defRPr sz="5600" b="1" i="0">
                <a:latin typeface="Poppins SemiBold" pitchFamily="2" charset="77"/>
                <a:cs typeface="Poppins SemiBold" pitchFamily="2" charset="77"/>
              </a:defRPr>
            </a:lvl1pPr>
          </a:lstStyle>
          <a:p>
            <a:r>
              <a:rPr lang="en-GB"/>
              <a:t>Click to edit Master title style</a:t>
            </a:r>
            <a:endParaRPr lang="en-US"/>
          </a:p>
        </p:txBody>
      </p:sp>
    </p:spTree>
    <p:extLst>
      <p:ext uri="{BB962C8B-B14F-4D97-AF65-F5344CB8AC3E}">
        <p14:creationId xmlns:p14="http://schemas.microsoft.com/office/powerpoint/2010/main" val="2846929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re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4CE57B-3DBF-B549-8CB7-935542321D4C}"/>
              </a:ext>
            </a:extLst>
          </p:cNvPr>
          <p:cNvSpPr/>
          <p:nvPr userDrawn="1"/>
        </p:nvSpPr>
        <p:spPr>
          <a:xfrm>
            <a:off x="0" y="0"/>
            <a:ext cx="24384000" cy="13716000"/>
          </a:xfrm>
          <a:prstGeom prst="rect">
            <a:avLst/>
          </a:prstGeom>
          <a:solidFill>
            <a:srgbClr val="D850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sp>
        <p:nvSpPr>
          <p:cNvPr id="2" name="Title 1">
            <a:extLst>
              <a:ext uri="{FF2B5EF4-FFF2-40B4-BE49-F238E27FC236}">
                <a16:creationId xmlns:a16="http://schemas.microsoft.com/office/drawing/2014/main" id="{B0AFE84A-D807-2745-AE86-6CC0D522181C}"/>
              </a:ext>
            </a:extLst>
          </p:cNvPr>
          <p:cNvSpPr>
            <a:spLocks noGrp="1"/>
          </p:cNvSpPr>
          <p:nvPr>
            <p:ph type="title"/>
          </p:nvPr>
        </p:nvSpPr>
        <p:spPr>
          <a:xfrm>
            <a:off x="1663700" y="4005263"/>
            <a:ext cx="21031200" cy="5705474"/>
          </a:xfrm>
          <a:prstGeom prst="rect">
            <a:avLst/>
          </a:prstGeom>
        </p:spPr>
        <p:txBody>
          <a:bodyPr anchor="ctr"/>
          <a:lstStyle>
            <a:lvl1pPr algn="ctr">
              <a:defRPr sz="12000" b="1" i="0">
                <a:ln>
                  <a:noFill/>
                </a:ln>
                <a:solidFill>
                  <a:srgbClr val="FFFFFF"/>
                </a:solidFill>
                <a:latin typeface="Poppins SemiBold" pitchFamily="2" charset="77"/>
                <a:cs typeface="Poppins SemiBold" pitchFamily="2" charset="77"/>
              </a:defRPr>
            </a:lvl1pPr>
          </a:lstStyle>
          <a:p>
            <a:r>
              <a:rPr lang="en-GB"/>
              <a:t>Click to edit Master title style</a:t>
            </a:r>
            <a:endParaRPr lang="en-US"/>
          </a:p>
        </p:txBody>
      </p:sp>
      <p:pic>
        <p:nvPicPr>
          <p:cNvPr id="10" name="Picture Placeholder 9" descr="A picture containing icon&#10;&#10;Description automatically generated">
            <a:extLst>
              <a:ext uri="{FF2B5EF4-FFF2-40B4-BE49-F238E27FC236}">
                <a16:creationId xmlns:a16="http://schemas.microsoft.com/office/drawing/2014/main" id="{DF1652AE-315D-8944-9268-4FDC16F14405}"/>
              </a:ext>
            </a:extLst>
          </p:cNvPr>
          <p:cNvPicPr>
            <a:picLocks noChangeAspect="1"/>
          </p:cNvPicPr>
          <p:nvPr userDrawn="1"/>
        </p:nvPicPr>
        <p:blipFill>
          <a:blip r:embed="rId2"/>
          <a:srcRect t="12978" b="12978"/>
          <a:stretch>
            <a:fillRect/>
          </a:stretch>
        </p:blipFill>
        <p:spPr>
          <a:xfrm>
            <a:off x="20656090" y="919996"/>
            <a:ext cx="2813508" cy="1250448"/>
          </a:xfrm>
          <a:prstGeom prst="rect">
            <a:avLst/>
          </a:prstGeom>
        </p:spPr>
      </p:pic>
    </p:spTree>
    <p:extLst>
      <p:ext uri="{BB962C8B-B14F-4D97-AF65-F5344CB8AC3E}">
        <p14:creationId xmlns:p14="http://schemas.microsoft.com/office/powerpoint/2010/main" val="966663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4CE57B-3DBF-B549-8CB7-935542321D4C}"/>
              </a:ext>
            </a:extLst>
          </p:cNvPr>
          <p:cNvSpPr/>
          <p:nvPr userDrawn="1"/>
        </p:nvSpPr>
        <p:spPr>
          <a:xfrm>
            <a:off x="0" y="0"/>
            <a:ext cx="24384000" cy="13716000"/>
          </a:xfrm>
          <a:prstGeom prst="rect">
            <a:avLst/>
          </a:prstGeom>
          <a:solidFill>
            <a:srgbClr val="F39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0" name="Picture Placeholder 9" descr="A picture containing icon&#10;&#10;Description automatically generated">
            <a:extLst>
              <a:ext uri="{FF2B5EF4-FFF2-40B4-BE49-F238E27FC236}">
                <a16:creationId xmlns:a16="http://schemas.microsoft.com/office/drawing/2014/main" id="{DF1652AE-315D-8944-9268-4FDC16F14405}"/>
              </a:ext>
            </a:extLst>
          </p:cNvPr>
          <p:cNvPicPr>
            <a:picLocks noChangeAspect="1"/>
          </p:cNvPicPr>
          <p:nvPr userDrawn="1"/>
        </p:nvPicPr>
        <p:blipFill>
          <a:blip r:embed="rId2"/>
          <a:srcRect t="12978" b="12978"/>
          <a:stretch>
            <a:fillRect/>
          </a:stretch>
        </p:blipFill>
        <p:spPr>
          <a:xfrm>
            <a:off x="20656090" y="919996"/>
            <a:ext cx="2813508" cy="1250448"/>
          </a:xfrm>
          <a:prstGeom prst="rect">
            <a:avLst/>
          </a:prstGeom>
        </p:spPr>
      </p:pic>
      <p:sp>
        <p:nvSpPr>
          <p:cNvPr id="8" name="Title 1">
            <a:extLst>
              <a:ext uri="{FF2B5EF4-FFF2-40B4-BE49-F238E27FC236}">
                <a16:creationId xmlns:a16="http://schemas.microsoft.com/office/drawing/2014/main" id="{1BE5466D-6DB2-E044-BFB6-57F1F40E705C}"/>
              </a:ext>
            </a:extLst>
          </p:cNvPr>
          <p:cNvSpPr>
            <a:spLocks noGrp="1"/>
          </p:cNvSpPr>
          <p:nvPr>
            <p:ph type="title"/>
          </p:nvPr>
        </p:nvSpPr>
        <p:spPr>
          <a:xfrm>
            <a:off x="1663700" y="4005263"/>
            <a:ext cx="21031200" cy="5705474"/>
          </a:xfrm>
          <a:prstGeom prst="rect">
            <a:avLst/>
          </a:prstGeom>
        </p:spPr>
        <p:txBody>
          <a:bodyPr anchor="ctr"/>
          <a:lstStyle>
            <a:lvl1pPr algn="ctr">
              <a:defRPr sz="12000" b="1" i="0">
                <a:ln>
                  <a:noFill/>
                </a:ln>
                <a:solidFill>
                  <a:srgbClr val="FFFFFF"/>
                </a:solidFill>
                <a:latin typeface="Poppins SemiBold" pitchFamily="2" charset="77"/>
                <a:cs typeface="Poppins SemiBold" pitchFamily="2" charset="77"/>
              </a:defRPr>
            </a:lvl1pPr>
          </a:lstStyle>
          <a:p>
            <a:r>
              <a:rPr lang="en-GB"/>
              <a:t>Click to edit Master title style</a:t>
            </a:r>
            <a:endParaRPr lang="en-US"/>
          </a:p>
        </p:txBody>
      </p:sp>
    </p:spTree>
    <p:extLst>
      <p:ext uri="{BB962C8B-B14F-4D97-AF65-F5344CB8AC3E}">
        <p14:creationId xmlns:p14="http://schemas.microsoft.com/office/powerpoint/2010/main" val="3124992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yellow">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4CE57B-3DBF-B549-8CB7-935542321D4C}"/>
              </a:ext>
            </a:extLst>
          </p:cNvPr>
          <p:cNvSpPr/>
          <p:nvPr userDrawn="1"/>
        </p:nvSpPr>
        <p:spPr>
          <a:xfrm>
            <a:off x="0" y="0"/>
            <a:ext cx="24384000" cy="13716000"/>
          </a:xfrm>
          <a:prstGeom prst="rect">
            <a:avLst/>
          </a:prstGeom>
          <a:solidFill>
            <a:srgbClr val="F9DA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0" name="Picture Placeholder 9" descr="A picture containing icon&#10;&#10;Description automatically generated">
            <a:extLst>
              <a:ext uri="{FF2B5EF4-FFF2-40B4-BE49-F238E27FC236}">
                <a16:creationId xmlns:a16="http://schemas.microsoft.com/office/drawing/2014/main" id="{DF1652AE-315D-8944-9268-4FDC16F14405}"/>
              </a:ext>
            </a:extLst>
          </p:cNvPr>
          <p:cNvPicPr>
            <a:picLocks noChangeAspect="1"/>
          </p:cNvPicPr>
          <p:nvPr userDrawn="1"/>
        </p:nvPicPr>
        <p:blipFill>
          <a:blip r:embed="rId2"/>
          <a:srcRect t="12978" b="12978"/>
          <a:stretch>
            <a:fillRect/>
          </a:stretch>
        </p:blipFill>
        <p:spPr>
          <a:xfrm>
            <a:off x="20656090" y="919996"/>
            <a:ext cx="2813508" cy="1250448"/>
          </a:xfrm>
          <a:prstGeom prst="rect">
            <a:avLst/>
          </a:prstGeom>
        </p:spPr>
      </p:pic>
      <p:sp>
        <p:nvSpPr>
          <p:cNvPr id="8" name="Title 1">
            <a:extLst>
              <a:ext uri="{FF2B5EF4-FFF2-40B4-BE49-F238E27FC236}">
                <a16:creationId xmlns:a16="http://schemas.microsoft.com/office/drawing/2014/main" id="{9AC16303-849C-474F-AE3A-FDFF2455B854}"/>
              </a:ext>
            </a:extLst>
          </p:cNvPr>
          <p:cNvSpPr>
            <a:spLocks noGrp="1"/>
          </p:cNvSpPr>
          <p:nvPr>
            <p:ph type="title"/>
          </p:nvPr>
        </p:nvSpPr>
        <p:spPr>
          <a:xfrm>
            <a:off x="1663700" y="4005263"/>
            <a:ext cx="21031200" cy="5705474"/>
          </a:xfrm>
          <a:prstGeom prst="rect">
            <a:avLst/>
          </a:prstGeom>
        </p:spPr>
        <p:txBody>
          <a:bodyPr anchor="ctr"/>
          <a:lstStyle>
            <a:lvl1pPr algn="ctr">
              <a:defRPr sz="12000" b="1" i="0">
                <a:ln>
                  <a:noFill/>
                </a:ln>
                <a:solidFill>
                  <a:srgbClr val="FFFFFF"/>
                </a:solidFill>
                <a:latin typeface="Poppins SemiBold" pitchFamily="2" charset="77"/>
                <a:cs typeface="Poppins SemiBold" pitchFamily="2" charset="77"/>
              </a:defRPr>
            </a:lvl1pPr>
          </a:lstStyle>
          <a:p>
            <a:r>
              <a:rPr lang="en-GB"/>
              <a:t>Click to edit Master title style</a:t>
            </a:r>
            <a:endParaRPr lang="en-US"/>
          </a:p>
        </p:txBody>
      </p:sp>
    </p:spTree>
    <p:extLst>
      <p:ext uri="{BB962C8B-B14F-4D97-AF65-F5344CB8AC3E}">
        <p14:creationId xmlns:p14="http://schemas.microsoft.com/office/powerpoint/2010/main" val="1889142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green">
    <p:bg>
      <p:bgPr>
        <a:solidFill>
          <a:srgbClr val="61D0AC"/>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4CE57B-3DBF-B549-8CB7-935542321D4C}"/>
              </a:ext>
            </a:extLst>
          </p:cNvPr>
          <p:cNvSpPr/>
          <p:nvPr userDrawn="1"/>
        </p:nvSpPr>
        <p:spPr>
          <a:xfrm>
            <a:off x="0" y="0"/>
            <a:ext cx="24384000" cy="13716000"/>
          </a:xfrm>
          <a:prstGeom prst="rect">
            <a:avLst/>
          </a:prstGeom>
          <a:solidFill>
            <a:srgbClr val="61D0A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a:p>
        </p:txBody>
      </p:sp>
      <p:pic>
        <p:nvPicPr>
          <p:cNvPr id="10" name="Picture Placeholder 9" descr="A picture containing icon&#10;&#10;Description automatically generated">
            <a:extLst>
              <a:ext uri="{FF2B5EF4-FFF2-40B4-BE49-F238E27FC236}">
                <a16:creationId xmlns:a16="http://schemas.microsoft.com/office/drawing/2014/main" id="{DF1652AE-315D-8944-9268-4FDC16F14405}"/>
              </a:ext>
            </a:extLst>
          </p:cNvPr>
          <p:cNvPicPr>
            <a:picLocks noChangeAspect="1"/>
          </p:cNvPicPr>
          <p:nvPr userDrawn="1"/>
        </p:nvPicPr>
        <p:blipFill>
          <a:blip r:embed="rId2"/>
          <a:srcRect t="12978" b="12978"/>
          <a:stretch>
            <a:fillRect/>
          </a:stretch>
        </p:blipFill>
        <p:spPr>
          <a:xfrm>
            <a:off x="20656090" y="919996"/>
            <a:ext cx="2813508" cy="1250448"/>
          </a:xfrm>
          <a:prstGeom prst="rect">
            <a:avLst/>
          </a:prstGeom>
        </p:spPr>
      </p:pic>
      <p:sp>
        <p:nvSpPr>
          <p:cNvPr id="8" name="Title 1">
            <a:extLst>
              <a:ext uri="{FF2B5EF4-FFF2-40B4-BE49-F238E27FC236}">
                <a16:creationId xmlns:a16="http://schemas.microsoft.com/office/drawing/2014/main" id="{A3C1CC87-C750-F049-990A-5D79E47D9049}"/>
              </a:ext>
            </a:extLst>
          </p:cNvPr>
          <p:cNvSpPr>
            <a:spLocks noGrp="1"/>
          </p:cNvSpPr>
          <p:nvPr>
            <p:ph type="title"/>
          </p:nvPr>
        </p:nvSpPr>
        <p:spPr>
          <a:xfrm>
            <a:off x="1663700" y="4005263"/>
            <a:ext cx="21031200" cy="5705474"/>
          </a:xfrm>
          <a:prstGeom prst="rect">
            <a:avLst/>
          </a:prstGeom>
        </p:spPr>
        <p:txBody>
          <a:bodyPr anchor="ctr"/>
          <a:lstStyle>
            <a:lvl1pPr algn="ctr">
              <a:defRPr sz="12000" b="1" i="0">
                <a:ln>
                  <a:noFill/>
                </a:ln>
                <a:solidFill>
                  <a:srgbClr val="FFFFFF"/>
                </a:solidFill>
                <a:latin typeface="Poppins SemiBold" pitchFamily="2" charset="77"/>
                <a:cs typeface="Poppins SemiBold" pitchFamily="2" charset="77"/>
              </a:defRPr>
            </a:lvl1pPr>
          </a:lstStyle>
          <a:p>
            <a:r>
              <a:rPr lang="en-GB"/>
              <a:t>Click to edit Master title style</a:t>
            </a:r>
            <a:endParaRPr lang="en-US"/>
          </a:p>
        </p:txBody>
      </p:sp>
    </p:spTree>
    <p:extLst>
      <p:ext uri="{BB962C8B-B14F-4D97-AF65-F5344CB8AC3E}">
        <p14:creationId xmlns:p14="http://schemas.microsoft.com/office/powerpoint/2010/main" val="97241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0C7036-5AAE-CB4F-B5E9-6207824E0697}"/>
              </a:ext>
            </a:extLst>
          </p:cNvPr>
          <p:cNvSpPr>
            <a:spLocks noGrp="1"/>
          </p:cNvSpPr>
          <p:nvPr>
            <p:ph type="body" idx="1"/>
          </p:nvPr>
        </p:nvSpPr>
        <p:spPr>
          <a:xfrm>
            <a:off x="863028" y="3651250"/>
            <a:ext cx="22384096" cy="87026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Date Placeholder 3">
            <a:extLst>
              <a:ext uri="{FF2B5EF4-FFF2-40B4-BE49-F238E27FC236}">
                <a16:creationId xmlns:a16="http://schemas.microsoft.com/office/drawing/2014/main" id="{8F25BF1C-F771-C848-8365-0544362B28EB}"/>
              </a:ext>
            </a:extLst>
          </p:cNvPr>
          <p:cNvSpPr>
            <a:spLocks noGrp="1"/>
          </p:cNvSpPr>
          <p:nvPr>
            <p:ph type="dt" sz="half" idx="2"/>
          </p:nvPr>
        </p:nvSpPr>
        <p:spPr>
          <a:xfrm>
            <a:off x="863028" y="12712701"/>
            <a:ext cx="5486400" cy="730250"/>
          </a:xfrm>
          <a:prstGeom prst="rect">
            <a:avLst/>
          </a:prstGeom>
        </p:spPr>
        <p:txBody>
          <a:bodyPr vert="horz" lIns="91440" tIns="45720" rIns="91440" bIns="45720" rtlCol="0" anchor="ctr"/>
          <a:lstStyle>
            <a:lvl1pPr algn="l">
              <a:defRPr sz="2400">
                <a:solidFill>
                  <a:schemeClr val="tx1">
                    <a:tint val="75000"/>
                  </a:schemeClr>
                </a:solidFill>
                <a:latin typeface="Poppins" pitchFamily="2" charset="77"/>
                <a:cs typeface="Poppins" pitchFamily="2" charset="77"/>
              </a:defRPr>
            </a:lvl1pPr>
          </a:lstStyle>
          <a:p>
            <a:fld id="{0504772D-0079-784C-8BB3-473595089D90}" type="datetimeFigureOut">
              <a:rPr lang="en-US" smtClean="0"/>
              <a:pPr/>
              <a:t>3/26/2024</a:t>
            </a:fld>
            <a:endParaRPr lang="en-US"/>
          </a:p>
        </p:txBody>
      </p:sp>
      <p:sp>
        <p:nvSpPr>
          <p:cNvPr id="10" name="Footer Placeholder 4">
            <a:extLst>
              <a:ext uri="{FF2B5EF4-FFF2-40B4-BE49-F238E27FC236}">
                <a16:creationId xmlns:a16="http://schemas.microsoft.com/office/drawing/2014/main" id="{D2A89A24-7E88-EA4A-8D6C-F2B717D51AD3}"/>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latin typeface="Poppins" pitchFamily="2" charset="77"/>
                <a:cs typeface="Poppins" pitchFamily="2" charset="77"/>
              </a:defRPr>
            </a:lvl1pPr>
          </a:lstStyle>
          <a:p>
            <a:r>
              <a:rPr lang="en-US"/>
              <a:t>Energy Living Lab PPT template v0.2</a:t>
            </a:r>
          </a:p>
        </p:txBody>
      </p:sp>
      <p:sp>
        <p:nvSpPr>
          <p:cNvPr id="11" name="Slide Number Placeholder 5">
            <a:extLst>
              <a:ext uri="{FF2B5EF4-FFF2-40B4-BE49-F238E27FC236}">
                <a16:creationId xmlns:a16="http://schemas.microsoft.com/office/drawing/2014/main" id="{C7962EE9-57C0-0B40-8159-9C455052CE73}"/>
              </a:ext>
            </a:extLst>
          </p:cNvPr>
          <p:cNvSpPr>
            <a:spLocks noGrp="1"/>
          </p:cNvSpPr>
          <p:nvPr>
            <p:ph type="sldNum" sz="quarter" idx="4"/>
          </p:nvPr>
        </p:nvSpPr>
        <p:spPr>
          <a:xfrm>
            <a:off x="17760724" y="12712701"/>
            <a:ext cx="5486400" cy="730250"/>
          </a:xfrm>
          <a:prstGeom prst="rect">
            <a:avLst/>
          </a:prstGeom>
        </p:spPr>
        <p:txBody>
          <a:bodyPr vert="horz" lIns="91440" tIns="45720" rIns="91440" bIns="45720" rtlCol="0" anchor="ctr"/>
          <a:lstStyle>
            <a:lvl1pPr algn="r">
              <a:defRPr sz="2400">
                <a:solidFill>
                  <a:schemeClr val="tx1">
                    <a:tint val="75000"/>
                  </a:schemeClr>
                </a:solidFill>
                <a:latin typeface="Poppins" pitchFamily="2" charset="77"/>
                <a:cs typeface="Poppins" pitchFamily="2" charset="77"/>
              </a:defRPr>
            </a:lvl1pPr>
          </a:lstStyle>
          <a:p>
            <a:fld id="{EBA74696-C0B8-9043-BFE1-D784E88565B4}" type="slidenum">
              <a:rPr lang="en-US" smtClean="0"/>
              <a:pPr/>
              <a:t>‹N°›</a:t>
            </a:fld>
            <a:endParaRPr lang="en-US"/>
          </a:p>
        </p:txBody>
      </p:sp>
    </p:spTree>
    <p:extLst>
      <p:ext uri="{BB962C8B-B14F-4D97-AF65-F5344CB8AC3E}">
        <p14:creationId xmlns:p14="http://schemas.microsoft.com/office/powerpoint/2010/main" val="165610938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0" r:id="rId3"/>
    <p:sldLayoutId id="2147483661" r:id="rId4"/>
    <p:sldLayoutId id="2147483650" r:id="rId5"/>
    <p:sldLayoutId id="2147483656" r:id="rId6"/>
    <p:sldLayoutId id="2147483655" r:id="rId7"/>
    <p:sldLayoutId id="2147483657" r:id="rId8"/>
    <p:sldLayoutId id="2147483658" r:id="rId9"/>
    <p:sldLayoutId id="2147483659" r:id="rId10"/>
    <p:sldLayoutId id="2147483651" r:id="rId11"/>
    <p:sldLayoutId id="2147483652" r:id="rId12"/>
    <p:sldLayoutId id="2147483653" r:id="rId13"/>
    <p:sldLayoutId id="2147483654" r:id="rId14"/>
    <p:sldLayoutId id="2147483796" r:id="rId15"/>
    <p:sldLayoutId id="2147483797" r:id="rId16"/>
    <p:sldLayoutId id="2147483676" r:id="rId17"/>
    <p:sldLayoutId id="2147483798" r:id="rId18"/>
  </p:sldLayoutIdLst>
  <p:txStyles>
    <p:titleStyle>
      <a:lvl1pPr algn="l" defTabSz="1828800" rtl="0" eaLnBrk="1" latinLnBrk="0" hangingPunct="1">
        <a:lnSpc>
          <a:spcPct val="90000"/>
        </a:lnSpc>
        <a:spcBef>
          <a:spcPct val="0"/>
        </a:spcBef>
        <a:buNone/>
        <a:defRPr sz="8800" kern="1200">
          <a:solidFill>
            <a:schemeClr val="tx1"/>
          </a:solidFill>
          <a:latin typeface="Poppins" pitchFamily="2" charset="77"/>
          <a:ea typeface="+mj-ea"/>
          <a:cs typeface="Poppins" pitchFamily="2" charset="77"/>
        </a:defRPr>
      </a:lvl1pPr>
    </p:titleStyle>
    <p:bodyStyle>
      <a:lvl1pPr marL="457200" indent="-457200" algn="l" defTabSz="1828800" rtl="0" eaLnBrk="1" latinLnBrk="0" hangingPunct="1">
        <a:lnSpc>
          <a:spcPct val="90000"/>
        </a:lnSpc>
        <a:spcBef>
          <a:spcPts val="2000"/>
        </a:spcBef>
        <a:buClr>
          <a:schemeClr val="accent2"/>
        </a:buClr>
        <a:buFont typeface="Arial" panose="020B0604020202020204" pitchFamily="34" charset="0"/>
        <a:buChar char="•"/>
        <a:defRPr sz="5600" kern="1200">
          <a:solidFill>
            <a:schemeClr val="tx1"/>
          </a:solidFill>
          <a:latin typeface="Poppins" pitchFamily="2" charset="77"/>
          <a:ea typeface="+mn-ea"/>
          <a:cs typeface="Poppins" pitchFamily="2" charset="77"/>
        </a:defRPr>
      </a:lvl1pPr>
      <a:lvl2pPr marL="1371600" indent="-457200" algn="l" defTabSz="1828800" rtl="0" eaLnBrk="1" latinLnBrk="0" hangingPunct="1">
        <a:lnSpc>
          <a:spcPct val="90000"/>
        </a:lnSpc>
        <a:spcBef>
          <a:spcPts val="1000"/>
        </a:spcBef>
        <a:buClr>
          <a:schemeClr val="accent2"/>
        </a:buClr>
        <a:buFont typeface="Arial" panose="020B0604020202020204" pitchFamily="34" charset="0"/>
        <a:buChar char="•"/>
        <a:defRPr sz="4800" kern="1200">
          <a:solidFill>
            <a:schemeClr val="tx1"/>
          </a:solidFill>
          <a:latin typeface="Poppins" pitchFamily="2" charset="77"/>
          <a:ea typeface="+mn-ea"/>
          <a:cs typeface="Poppins" pitchFamily="2" charset="77"/>
        </a:defRPr>
      </a:lvl2pPr>
      <a:lvl3pPr marL="2286000" indent="-457200" algn="l" defTabSz="1828800" rtl="0" eaLnBrk="1" latinLnBrk="0" hangingPunct="1">
        <a:lnSpc>
          <a:spcPct val="90000"/>
        </a:lnSpc>
        <a:spcBef>
          <a:spcPts val="1000"/>
        </a:spcBef>
        <a:buClr>
          <a:schemeClr val="accent2"/>
        </a:buClr>
        <a:buFont typeface="Arial" panose="020B0604020202020204" pitchFamily="34" charset="0"/>
        <a:buChar char="•"/>
        <a:defRPr sz="4000" kern="1200">
          <a:solidFill>
            <a:schemeClr val="tx1"/>
          </a:solidFill>
          <a:latin typeface="Poppins" pitchFamily="2" charset="77"/>
          <a:ea typeface="+mn-ea"/>
          <a:cs typeface="Poppins" pitchFamily="2" charset="77"/>
        </a:defRPr>
      </a:lvl3pPr>
      <a:lvl4pPr marL="3200400" indent="-457200" algn="l" defTabSz="1828800" rtl="0" eaLnBrk="1" latinLnBrk="0" hangingPunct="1">
        <a:lnSpc>
          <a:spcPct val="90000"/>
        </a:lnSpc>
        <a:spcBef>
          <a:spcPts val="1000"/>
        </a:spcBef>
        <a:buClr>
          <a:schemeClr val="accent2"/>
        </a:buClr>
        <a:buFont typeface="Arial" panose="020B0604020202020204" pitchFamily="34" charset="0"/>
        <a:buChar char="•"/>
        <a:defRPr sz="3600" kern="1200">
          <a:solidFill>
            <a:schemeClr val="tx1"/>
          </a:solidFill>
          <a:latin typeface="Poppins" pitchFamily="2" charset="77"/>
          <a:ea typeface="+mn-ea"/>
          <a:cs typeface="Poppins" pitchFamily="2" charset="77"/>
        </a:defRPr>
      </a:lvl4pPr>
      <a:lvl5pPr marL="4114800" indent="-457200" algn="l" defTabSz="1828800" rtl="0" eaLnBrk="1" latinLnBrk="0" hangingPunct="1">
        <a:lnSpc>
          <a:spcPct val="90000"/>
        </a:lnSpc>
        <a:spcBef>
          <a:spcPts val="1000"/>
        </a:spcBef>
        <a:buClr>
          <a:schemeClr val="accent2"/>
        </a:buClr>
        <a:buFont typeface="Arial" panose="020B0604020202020204" pitchFamily="34" charset="0"/>
        <a:buChar char="•"/>
        <a:defRPr sz="3600" kern="1200">
          <a:solidFill>
            <a:schemeClr val="tx1"/>
          </a:solidFill>
          <a:latin typeface="Poppins" pitchFamily="2" charset="77"/>
          <a:ea typeface="+mn-ea"/>
          <a:cs typeface="Poppins" pitchFamily="2"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1F8407-B857-524E-9FC7-8FF7ED48C75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p>
            <a:r>
              <a:rPr lang="en-GB"/>
              <a:t>Click to edit Master title style</a:t>
            </a:r>
            <a:endParaRPr lang="fr-CH"/>
          </a:p>
        </p:txBody>
      </p:sp>
      <p:sp>
        <p:nvSpPr>
          <p:cNvPr id="3" name="Text Placeholder 2">
            <a:extLst>
              <a:ext uri="{FF2B5EF4-FFF2-40B4-BE49-F238E27FC236}">
                <a16:creationId xmlns:a16="http://schemas.microsoft.com/office/drawing/2014/main" id="{81F2BCFE-9300-5E40-90CC-51A26ACB92BB}"/>
              </a:ext>
            </a:extLst>
          </p:cNvPr>
          <p:cNvSpPr>
            <a:spLocks noGrp="1"/>
          </p:cNvSpPr>
          <p:nvPr>
            <p:ph type="body" idx="1"/>
          </p:nvPr>
        </p:nvSpPr>
        <p:spPr>
          <a:xfrm>
            <a:off x="1676400" y="3651250"/>
            <a:ext cx="21031200" cy="87026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4" name="Date Placeholder 3">
            <a:extLst>
              <a:ext uri="{FF2B5EF4-FFF2-40B4-BE49-F238E27FC236}">
                <a16:creationId xmlns:a16="http://schemas.microsoft.com/office/drawing/2014/main" id="{A5FFD96C-A2CB-4D40-AE4E-F90CD39AD41E}"/>
              </a:ext>
            </a:extLst>
          </p:cNvPr>
          <p:cNvSpPr>
            <a:spLocks noGrp="1"/>
          </p:cNvSpPr>
          <p:nvPr>
            <p:ph type="dt" sz="half" idx="2"/>
          </p:nvPr>
        </p:nvSpPr>
        <p:spPr>
          <a:xfrm>
            <a:off x="1676400" y="12712701"/>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7BCCB09B-2FEF-AE4D-8E9E-F0B4EF6F9450}" type="datetimeFigureOut">
              <a:rPr lang="fr-CH" smtClean="0"/>
              <a:t>26.03.2024</a:t>
            </a:fld>
            <a:endParaRPr lang="fr-CH"/>
          </a:p>
        </p:txBody>
      </p:sp>
      <p:sp>
        <p:nvSpPr>
          <p:cNvPr id="5" name="Footer Placeholder 4">
            <a:extLst>
              <a:ext uri="{FF2B5EF4-FFF2-40B4-BE49-F238E27FC236}">
                <a16:creationId xmlns:a16="http://schemas.microsoft.com/office/drawing/2014/main" id="{A91C7AC5-4DFB-1F42-9CAF-826007E29800}"/>
              </a:ext>
            </a:extLst>
          </p:cNvPr>
          <p:cNvSpPr>
            <a:spLocks noGrp="1"/>
          </p:cNvSpPr>
          <p:nvPr>
            <p:ph type="ftr" sz="quarter" idx="3"/>
          </p:nvPr>
        </p:nvSpPr>
        <p:spPr>
          <a:xfrm>
            <a:off x="8077200" y="12712701"/>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fr-CH"/>
          </a:p>
        </p:txBody>
      </p:sp>
      <p:sp>
        <p:nvSpPr>
          <p:cNvPr id="6" name="Slide Number Placeholder 5">
            <a:extLst>
              <a:ext uri="{FF2B5EF4-FFF2-40B4-BE49-F238E27FC236}">
                <a16:creationId xmlns:a16="http://schemas.microsoft.com/office/drawing/2014/main" id="{E7F8CCB6-ABA5-C64D-9B6D-9A6D111B1FE7}"/>
              </a:ext>
            </a:extLst>
          </p:cNvPr>
          <p:cNvSpPr>
            <a:spLocks noGrp="1"/>
          </p:cNvSpPr>
          <p:nvPr>
            <p:ph type="sldNum" sz="quarter" idx="4"/>
          </p:nvPr>
        </p:nvSpPr>
        <p:spPr>
          <a:xfrm>
            <a:off x="17221200" y="12712701"/>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056F111-696C-2E40-B2BB-57FE6A99FEBB}" type="slidenum">
              <a:rPr lang="fr-CH" smtClean="0"/>
              <a:t>‹N°›</a:t>
            </a:fld>
            <a:endParaRPr lang="fr-CH"/>
          </a:p>
        </p:txBody>
      </p:sp>
    </p:spTree>
    <p:extLst>
      <p:ext uri="{BB962C8B-B14F-4D97-AF65-F5344CB8AC3E}">
        <p14:creationId xmlns:p14="http://schemas.microsoft.com/office/powerpoint/2010/main" val="2747871158"/>
      </p:ext>
    </p:extLst>
  </p:cSld>
  <p:clrMap bg1="lt1" tx1="dk1" bg2="lt2" tx2="dk2" accent1="accent1" accent2="accent2" accent3="accent3" accent4="accent4" accent5="accent5" accent6="accent6" hlink="hlink" folHlink="folHlink"/>
  <p:sldLayoutIdLst>
    <p:sldLayoutId id="2147483666" r:id="rId1"/>
    <p:sldLayoutId id="2147483670" r:id="rId2"/>
    <p:sldLayoutId id="2147483680" r:id="rId3"/>
    <p:sldLayoutId id="2147483677" r:id="rId4"/>
    <p:sldLayoutId id="2147483678" r:id="rId5"/>
    <p:sldLayoutId id="2147483679" r:id="rId6"/>
    <p:sldLayoutId id="2147483672" r:id="rId7"/>
    <p:sldLayoutId id="2147483671" r:id="rId8"/>
    <p:sldLayoutId id="2147483673" r:id="rId9"/>
    <p:sldLayoutId id="2147483674" r:id="rId10"/>
    <p:sldLayoutId id="2147483675" r:id="rId11"/>
    <p:sldLayoutId id="2147483668" r:id="rId12"/>
    <p:sldLayoutId id="2147483669" r:id="rId13"/>
    <p:sldLayoutId id="2147483667" r:id="rId14"/>
    <p:sldLayoutId id="2147483664" r:id="rId15"/>
    <p:sldLayoutId id="2147483681" r:id="rId16"/>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CH"/>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energylivinglab.com/wp-content/uploads/2022/04/Summary-of-Programme-Rules-for-website-v1.3.pdf"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hyperlink" Target="https://energylivinglab.com/wp-content/uploads/2022/04/Summary-of-Programme-Rules-for-website-v1.3.pdf" TargetMode="Externa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3.jpeg"/><Relationship Id="rId5" Type="http://schemas.openxmlformats.org/officeDocument/2006/relationships/image" Target="../media/image32.jpeg"/><Relationship Id="rId10" Type="http://schemas.openxmlformats.org/officeDocument/2006/relationships/image" Target="../media/image37.png"/><Relationship Id="rId4" Type="http://schemas.openxmlformats.org/officeDocument/2006/relationships/image" Target="../media/image31.jpeg"/><Relationship Id="rId9"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info@energylivinglab.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innosuisse.ch/inno/fr/home/demarrage-de-projets-et-mise-en-reseau/ntn-innovation-booster-programme.html" TargetMode="External"/><Relationship Id="rId1" Type="http://schemas.openxmlformats.org/officeDocument/2006/relationships/slideLayout" Target="../slideLayouts/slideLayout34.xml"/><Relationship Id="rId5" Type="http://schemas.openxmlformats.org/officeDocument/2006/relationships/image" Target="../media/image2.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24.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KzXg00XzIQs" TargetMode="Externa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energylivinglab.com/innovation-teams-2023/&#8203;" TargetMode="Externa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E4E0-8A62-E34B-A249-9FF3ACF1FB17}"/>
              </a:ext>
            </a:extLst>
          </p:cNvPr>
          <p:cNvSpPr>
            <a:spLocks noGrp="1"/>
          </p:cNvSpPr>
          <p:nvPr>
            <p:ph type="ctrTitle"/>
          </p:nvPr>
        </p:nvSpPr>
        <p:spPr>
          <a:xfrm>
            <a:off x="957944" y="1567742"/>
            <a:ext cx="20761485" cy="3642528"/>
          </a:xfrm>
        </p:spPr>
        <p:txBody>
          <a:bodyPr lIns="91440" tIns="45720" rIns="91440" bIns="45720" anchor="b">
            <a:normAutofit/>
          </a:bodyPr>
          <a:lstStyle/>
          <a:p>
            <a:r>
              <a:rPr lang="en-GB">
                <a:latin typeface="Poppins SemiBold"/>
                <a:cs typeface="Poppins SemiBold"/>
              </a:rPr>
              <a:t>Innovation Booster </a:t>
            </a:r>
            <a:br>
              <a:rPr lang="en-GB">
                <a:latin typeface="Poppins SemiBold"/>
                <a:cs typeface="Poppins SemiBold"/>
              </a:rPr>
            </a:br>
            <a:r>
              <a:rPr lang="en-GB">
                <a:latin typeface="Poppins SemiBold"/>
                <a:cs typeface="Poppins SemiBold"/>
              </a:rPr>
              <a:t>Living Labs for Decarbonisation</a:t>
            </a:r>
            <a:endParaRPr lang="en-GB"/>
          </a:p>
        </p:txBody>
      </p:sp>
      <p:sp>
        <p:nvSpPr>
          <p:cNvPr id="3" name="Subtitle 2">
            <a:extLst>
              <a:ext uri="{FF2B5EF4-FFF2-40B4-BE49-F238E27FC236}">
                <a16:creationId xmlns:a16="http://schemas.microsoft.com/office/drawing/2014/main" id="{892FFD0F-E3D0-2246-94F0-9D1C8BD5B5F2}"/>
              </a:ext>
            </a:extLst>
          </p:cNvPr>
          <p:cNvSpPr>
            <a:spLocks noGrp="1"/>
          </p:cNvSpPr>
          <p:nvPr>
            <p:ph type="subTitle" idx="1"/>
          </p:nvPr>
        </p:nvSpPr>
        <p:spPr>
          <a:xfrm>
            <a:off x="957944" y="5411237"/>
            <a:ext cx="11849003" cy="1055670"/>
          </a:xfrm>
        </p:spPr>
        <p:txBody>
          <a:bodyPr vert="horz" lIns="91440" tIns="45720" rIns="91440" bIns="45720" rtlCol="0" anchor="t">
            <a:normAutofit/>
          </a:bodyPr>
          <a:lstStyle/>
          <a:p>
            <a:r>
              <a:rPr lang="en-GB">
                <a:latin typeface="Poppins"/>
                <a:cs typeface="Poppins"/>
              </a:rPr>
              <a:t>Application Guide 2024</a:t>
            </a:r>
            <a:endParaRPr lang="en-GB"/>
          </a:p>
        </p:txBody>
      </p:sp>
    </p:spTree>
    <p:extLst>
      <p:ext uri="{BB962C8B-B14F-4D97-AF65-F5344CB8AC3E}">
        <p14:creationId xmlns:p14="http://schemas.microsoft.com/office/powerpoint/2010/main" val="2550687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5EC82-6374-4815-AD6D-9632B0055101}"/>
              </a:ext>
            </a:extLst>
          </p:cNvPr>
          <p:cNvSpPr>
            <a:spLocks noGrp="1"/>
          </p:cNvSpPr>
          <p:nvPr>
            <p:ph type="title"/>
          </p:nvPr>
        </p:nvSpPr>
        <p:spPr/>
        <p:txBody>
          <a:bodyPr lIns="91440" tIns="45720" rIns="91440" bIns="45720" anchor="t">
            <a:normAutofit/>
          </a:bodyPr>
          <a:lstStyle/>
          <a:p>
            <a:pPr>
              <a:lnSpc>
                <a:spcPct val="100000"/>
              </a:lnSpc>
              <a:spcAft>
                <a:spcPct val="0"/>
              </a:spcAft>
            </a:pPr>
            <a:r>
              <a:rPr lang="fr-CH">
                <a:latin typeface="Poppins SemiBold"/>
                <a:cs typeface="Poppins SemiBold"/>
              </a:rPr>
              <a:t>Our Innovation Process</a:t>
            </a:r>
            <a:endParaRPr lang="fr-FR"/>
          </a:p>
        </p:txBody>
      </p:sp>
      <p:sp>
        <p:nvSpPr>
          <p:cNvPr id="3" name="Sous-titre 2">
            <a:extLst>
              <a:ext uri="{FF2B5EF4-FFF2-40B4-BE49-F238E27FC236}">
                <a16:creationId xmlns:a16="http://schemas.microsoft.com/office/drawing/2014/main" id="{55990B73-3FB0-4694-B6C9-6FAE6F4A2158}"/>
              </a:ext>
            </a:extLst>
          </p:cNvPr>
          <p:cNvSpPr>
            <a:spLocks noGrp="1"/>
          </p:cNvSpPr>
          <p:nvPr>
            <p:ph idx="4294967295"/>
          </p:nvPr>
        </p:nvSpPr>
        <p:spPr>
          <a:xfrm>
            <a:off x="13563474" y="3964432"/>
            <a:ext cx="14757400" cy="7219950"/>
          </a:xfrm>
        </p:spPr>
        <p:txBody>
          <a:bodyPr vert="horz" lIns="182880" tIns="91440" rIns="182880" bIns="91440" rtlCol="0" anchor="t">
            <a:normAutofit/>
          </a:bodyPr>
          <a:lstStyle/>
          <a:p>
            <a:pPr marL="0" indent="0">
              <a:lnSpc>
                <a:spcPct val="200000"/>
              </a:lnSpc>
              <a:spcBef>
                <a:spcPct val="0"/>
              </a:spcBef>
              <a:spcAft>
                <a:spcPct val="0"/>
              </a:spcAft>
              <a:buNone/>
            </a:pPr>
            <a:endParaRPr lang="en-US">
              <a:latin typeface="Poppins"/>
              <a:cs typeface="Poppins"/>
            </a:endParaRPr>
          </a:p>
          <a:p>
            <a:pPr marL="0" indent="0">
              <a:buNone/>
            </a:pPr>
            <a:endParaRPr lang="fr-FR"/>
          </a:p>
        </p:txBody>
      </p:sp>
      <p:pic>
        <p:nvPicPr>
          <p:cNvPr id="7" name="Picture 6" descr="A diagram of a diagram of a process&#10;&#10;Description automatically generated with medium confidence">
            <a:extLst>
              <a:ext uri="{FF2B5EF4-FFF2-40B4-BE49-F238E27FC236}">
                <a16:creationId xmlns:a16="http://schemas.microsoft.com/office/drawing/2014/main" id="{38DB0680-2FE7-F55A-0283-6ACB169B490D}"/>
              </a:ext>
            </a:extLst>
          </p:cNvPr>
          <p:cNvPicPr>
            <a:picLocks noChangeAspect="1"/>
          </p:cNvPicPr>
          <p:nvPr/>
        </p:nvPicPr>
        <p:blipFill>
          <a:blip r:embed="rId2"/>
          <a:stretch>
            <a:fillRect/>
          </a:stretch>
        </p:blipFill>
        <p:spPr>
          <a:xfrm>
            <a:off x="863028" y="1828799"/>
            <a:ext cx="21132801" cy="11887201"/>
          </a:xfrm>
          <a:prstGeom prst="snipRoundRect">
            <a:avLst/>
          </a:prstGeom>
        </p:spPr>
      </p:pic>
    </p:spTree>
    <p:extLst>
      <p:ext uri="{BB962C8B-B14F-4D97-AF65-F5344CB8AC3E}">
        <p14:creationId xmlns:p14="http://schemas.microsoft.com/office/powerpoint/2010/main" val="24659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reen…">
            <a:extLst>
              <a:ext uri="{FF2B5EF4-FFF2-40B4-BE49-F238E27FC236}">
                <a16:creationId xmlns:a16="http://schemas.microsoft.com/office/drawing/2014/main" id="{BD3222F7-EA9F-46FE-89CC-B45FA46D1A82}"/>
              </a:ext>
            </a:extLst>
          </p:cNvPr>
          <p:cNvSpPr txBox="1"/>
          <p:nvPr/>
        </p:nvSpPr>
        <p:spPr>
          <a:xfrm>
            <a:off x="1016496" y="1299952"/>
            <a:ext cx="19378133" cy="1579920"/>
          </a:xfrm>
          <a:prstGeom prst="rect">
            <a:avLst/>
          </a:prstGeom>
          <a:ln w="3175">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sz="9600" b="1" spc="300" baseline="30000">
                <a:solidFill>
                  <a:schemeClr val="tx1"/>
                </a:solidFill>
                <a:latin typeface="Poppins"/>
                <a:ea typeface="Open Sans"/>
                <a:cs typeface="Poppins"/>
              </a:rPr>
              <a:t>How do we support the teams</a:t>
            </a:r>
            <a:endParaRPr lang="fr-FR" err="1">
              <a:solidFill>
                <a:schemeClr val="tx1"/>
              </a:solidFill>
            </a:endParaRPr>
          </a:p>
        </p:txBody>
      </p:sp>
      <p:sp>
        <p:nvSpPr>
          <p:cNvPr id="5" name="TextBox 27">
            <a:extLst>
              <a:ext uri="{FF2B5EF4-FFF2-40B4-BE49-F238E27FC236}">
                <a16:creationId xmlns:a16="http://schemas.microsoft.com/office/drawing/2014/main" id="{ABF466A0-D429-90C6-DF43-15DC6BF36A63}"/>
              </a:ext>
            </a:extLst>
          </p:cNvPr>
          <p:cNvSpPr txBox="1"/>
          <p:nvPr/>
        </p:nvSpPr>
        <p:spPr>
          <a:xfrm>
            <a:off x="1405399" y="3845702"/>
            <a:ext cx="22001657" cy="923330"/>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defTabSz="1828800">
              <a:spcBef>
                <a:spcPts val="0"/>
              </a:spcBef>
              <a:spcAft>
                <a:spcPts val="0"/>
              </a:spcAft>
              <a:defRPr/>
            </a:pPr>
            <a:endParaRPr lang="en-GB" sz="4800">
              <a:solidFill>
                <a:srgbClr val="262626"/>
              </a:solidFill>
            </a:endParaRPr>
          </a:p>
        </p:txBody>
      </p:sp>
      <p:sp>
        <p:nvSpPr>
          <p:cNvPr id="11" name="TextBox 27">
            <a:extLst>
              <a:ext uri="{FF2B5EF4-FFF2-40B4-BE49-F238E27FC236}">
                <a16:creationId xmlns:a16="http://schemas.microsoft.com/office/drawing/2014/main" id="{21AF0BB3-C5BA-8E42-82CB-BBAE34BDC4D6}"/>
              </a:ext>
            </a:extLst>
          </p:cNvPr>
          <p:cNvSpPr txBox="1"/>
          <p:nvPr/>
        </p:nvSpPr>
        <p:spPr>
          <a:xfrm>
            <a:off x="1677502" y="8358782"/>
            <a:ext cx="3851138" cy="2400657"/>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ctr" defTabSz="1828800" eaLnBrk="1" fontAlgn="auto" hangingPunct="1">
              <a:spcBef>
                <a:spcPts val="0"/>
              </a:spcBef>
              <a:spcAft>
                <a:spcPts val="0"/>
              </a:spcAft>
              <a:defRPr/>
            </a:pPr>
            <a:endParaRPr lang="en-GB" sz="4800" b="1">
              <a:solidFill>
                <a:srgbClr val="F39200"/>
              </a:solidFill>
              <a:latin typeface="Poppins"/>
              <a:ea typeface="+mn-lt"/>
              <a:cs typeface="Poppins"/>
            </a:endParaRPr>
          </a:p>
          <a:p>
            <a:pPr marL="228600" algn="ctr" defTabSz="1828800">
              <a:spcBef>
                <a:spcPts val="0"/>
              </a:spcBef>
              <a:spcAft>
                <a:spcPts val="0"/>
              </a:spcAft>
              <a:buClr>
                <a:schemeClr val="accent2"/>
              </a:buClr>
              <a:defRPr/>
            </a:pPr>
            <a:r>
              <a:rPr lang="en-GB" sz="4800" b="1">
                <a:solidFill>
                  <a:srgbClr val="F39200"/>
                </a:solidFill>
                <a:latin typeface="Poppins"/>
                <a:ea typeface="+mn-lt"/>
                <a:cs typeface="Poppins"/>
              </a:rPr>
              <a:t>Coaching </a:t>
            </a:r>
            <a:endParaRPr lang="en-US" sz="4800" b="1">
              <a:solidFill>
                <a:srgbClr val="F39200"/>
              </a:solidFill>
              <a:latin typeface="Poppins"/>
              <a:ea typeface="+mn-lt"/>
              <a:cs typeface="Poppins"/>
            </a:endParaRPr>
          </a:p>
          <a:p>
            <a:pPr marL="228600" algn="ctr" defTabSz="1828800">
              <a:spcBef>
                <a:spcPts val="0"/>
              </a:spcBef>
              <a:spcAft>
                <a:spcPts val="0"/>
              </a:spcAft>
              <a:buClr>
                <a:schemeClr val="accent2"/>
              </a:buClr>
              <a:defRPr/>
            </a:pPr>
            <a:endParaRPr lang="en-GB" sz="4800" b="1">
              <a:solidFill>
                <a:srgbClr val="F39200"/>
              </a:solidFill>
              <a:latin typeface="Poppins"/>
              <a:ea typeface="+mn-lt"/>
              <a:cs typeface="Poppins"/>
            </a:endParaRPr>
          </a:p>
        </p:txBody>
      </p:sp>
      <p:sp>
        <p:nvSpPr>
          <p:cNvPr id="13" name="TextBox 27">
            <a:extLst>
              <a:ext uri="{FF2B5EF4-FFF2-40B4-BE49-F238E27FC236}">
                <a16:creationId xmlns:a16="http://schemas.microsoft.com/office/drawing/2014/main" id="{F38A8225-57A4-08ED-34CE-709527E8DE09}"/>
              </a:ext>
            </a:extLst>
          </p:cNvPr>
          <p:cNvSpPr txBox="1"/>
          <p:nvPr/>
        </p:nvSpPr>
        <p:spPr>
          <a:xfrm>
            <a:off x="6043901" y="8851561"/>
            <a:ext cx="11304883" cy="2400657"/>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ctr" defTabSz="1828800" eaLnBrk="1" fontAlgn="auto" hangingPunct="1">
              <a:spcBef>
                <a:spcPts val="0"/>
              </a:spcBef>
              <a:spcAft>
                <a:spcPts val="0"/>
              </a:spcAft>
              <a:defRPr/>
            </a:pPr>
            <a:r>
              <a:rPr lang="en-GB" sz="4800" b="1">
                <a:solidFill>
                  <a:srgbClr val="F39200"/>
                </a:solidFill>
                <a:latin typeface="Poppins"/>
                <a:ea typeface="+mn-lt"/>
                <a:cs typeface="Poppins"/>
              </a:rPr>
              <a:t>Open innovation </a:t>
            </a:r>
            <a:endParaRPr lang="en-US" sz="4800" b="1">
              <a:solidFill>
                <a:srgbClr val="F39200"/>
              </a:solidFill>
              <a:latin typeface="Poppins"/>
              <a:ea typeface="+mn-lt"/>
              <a:cs typeface="Poppins"/>
            </a:endParaRPr>
          </a:p>
          <a:p>
            <a:pPr marL="228600" algn="ctr" defTabSz="1828800">
              <a:spcBef>
                <a:spcPts val="0"/>
              </a:spcBef>
              <a:spcAft>
                <a:spcPts val="0"/>
              </a:spcAft>
              <a:defRPr/>
            </a:pPr>
            <a:r>
              <a:rPr lang="en-GB" sz="4800" b="1">
                <a:solidFill>
                  <a:srgbClr val="F39200"/>
                </a:solidFill>
                <a:latin typeface="Poppins"/>
                <a:ea typeface="+mn-lt"/>
                <a:cs typeface="Poppins"/>
              </a:rPr>
              <a:t>methodologies</a:t>
            </a:r>
            <a:endParaRPr lang="en-US" sz="4800" b="1">
              <a:solidFill>
                <a:srgbClr val="F39200"/>
              </a:solidFill>
              <a:latin typeface="Poppins"/>
              <a:ea typeface="+mn-lt"/>
              <a:cs typeface="Poppins"/>
            </a:endParaRPr>
          </a:p>
          <a:p>
            <a:pPr marL="228600" algn="ctr" defTabSz="1828800">
              <a:spcBef>
                <a:spcPts val="0"/>
              </a:spcBef>
              <a:spcAft>
                <a:spcPts val="0"/>
              </a:spcAft>
              <a:buClr>
                <a:schemeClr val="accent2"/>
              </a:buClr>
              <a:defRPr/>
            </a:pPr>
            <a:endParaRPr lang="en-GB" sz="4800" b="1">
              <a:solidFill>
                <a:srgbClr val="F39200"/>
              </a:solidFill>
              <a:latin typeface="Poppins"/>
              <a:ea typeface="+mn-lt"/>
              <a:cs typeface="Poppins"/>
            </a:endParaRPr>
          </a:p>
        </p:txBody>
      </p:sp>
      <p:sp>
        <p:nvSpPr>
          <p:cNvPr id="14" name="TextBox 27">
            <a:extLst>
              <a:ext uri="{FF2B5EF4-FFF2-40B4-BE49-F238E27FC236}">
                <a16:creationId xmlns:a16="http://schemas.microsoft.com/office/drawing/2014/main" id="{267C717A-0932-32C8-6DCA-BC629F8BDDE7}"/>
              </a:ext>
            </a:extLst>
          </p:cNvPr>
          <p:cNvSpPr txBox="1"/>
          <p:nvPr/>
        </p:nvSpPr>
        <p:spPr>
          <a:xfrm>
            <a:off x="16000036" y="8849763"/>
            <a:ext cx="8208925" cy="3139321"/>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algn="ctr" defTabSz="1828800" eaLnBrk="1" fontAlgn="auto" hangingPunct="1">
              <a:spcBef>
                <a:spcPts val="0"/>
              </a:spcBef>
              <a:spcAft>
                <a:spcPts val="0"/>
              </a:spcAft>
              <a:defRPr/>
            </a:pPr>
            <a:r>
              <a:rPr lang="en-GB" sz="4800" b="1">
                <a:solidFill>
                  <a:srgbClr val="F39200"/>
                </a:solidFill>
                <a:latin typeface="Poppins"/>
                <a:ea typeface="+mn-lt"/>
                <a:cs typeface="Poppins"/>
              </a:rPr>
              <a:t>Ecosystem &amp; </a:t>
            </a:r>
            <a:endParaRPr lang="en-US" sz="4800" b="1">
              <a:solidFill>
                <a:srgbClr val="F39200"/>
              </a:solidFill>
              <a:latin typeface="Poppins"/>
              <a:ea typeface="+mn-lt"/>
              <a:cs typeface="Poppins"/>
            </a:endParaRPr>
          </a:p>
          <a:p>
            <a:pPr algn="ctr" defTabSz="1828800">
              <a:spcBef>
                <a:spcPts val="0"/>
              </a:spcBef>
              <a:spcAft>
                <a:spcPts val="0"/>
              </a:spcAft>
              <a:defRPr/>
            </a:pPr>
            <a:r>
              <a:rPr lang="en-GB" sz="4800" b="1">
                <a:solidFill>
                  <a:srgbClr val="F39200"/>
                </a:solidFill>
                <a:latin typeface="Poppins"/>
                <a:ea typeface="+mn-lt"/>
                <a:cs typeface="Poppins"/>
              </a:rPr>
              <a:t>Network</a:t>
            </a:r>
            <a:endParaRPr lang="en-US" sz="4800" b="1">
              <a:solidFill>
                <a:srgbClr val="F39200"/>
              </a:solidFill>
              <a:latin typeface="Poppins"/>
              <a:ea typeface="+mn-lt"/>
              <a:cs typeface="Poppins"/>
            </a:endParaRPr>
          </a:p>
          <a:p>
            <a:pPr marL="228600" algn="ctr" defTabSz="1828800">
              <a:spcBef>
                <a:spcPts val="0"/>
              </a:spcBef>
              <a:spcAft>
                <a:spcPts val="0"/>
              </a:spcAft>
              <a:defRPr/>
            </a:pPr>
            <a:endParaRPr lang="en-GB" sz="4800" b="1">
              <a:solidFill>
                <a:srgbClr val="F39200"/>
              </a:solidFill>
              <a:latin typeface="Poppins"/>
              <a:ea typeface="+mn-lt"/>
              <a:cs typeface="Poppins"/>
            </a:endParaRPr>
          </a:p>
          <a:p>
            <a:pPr marL="228600" algn="ctr" defTabSz="1828800">
              <a:spcBef>
                <a:spcPts val="0"/>
              </a:spcBef>
              <a:spcAft>
                <a:spcPts val="0"/>
              </a:spcAft>
              <a:buClr>
                <a:srgbClr val="F39200"/>
              </a:buClr>
              <a:defRPr/>
            </a:pPr>
            <a:endParaRPr lang="en-GB" sz="4800" b="1">
              <a:solidFill>
                <a:srgbClr val="F39200"/>
              </a:solidFill>
              <a:latin typeface="Poppins"/>
              <a:ea typeface="+mn-lt"/>
              <a:cs typeface="Poppins"/>
            </a:endParaRPr>
          </a:p>
        </p:txBody>
      </p:sp>
      <p:pic>
        <p:nvPicPr>
          <p:cNvPr id="2" name="Image 1" descr="Une image contenant symbole, Graphique, croquis, Police&#10;&#10;Description générée automatiquement">
            <a:extLst>
              <a:ext uri="{FF2B5EF4-FFF2-40B4-BE49-F238E27FC236}">
                <a16:creationId xmlns:a16="http://schemas.microsoft.com/office/drawing/2014/main" id="{B1AA268D-2587-D50E-97F2-69727CFDB0C0}"/>
              </a:ext>
            </a:extLst>
          </p:cNvPr>
          <p:cNvPicPr>
            <a:picLocks noChangeAspect="1"/>
          </p:cNvPicPr>
          <p:nvPr/>
        </p:nvPicPr>
        <p:blipFill>
          <a:blip r:embed="rId2"/>
          <a:stretch>
            <a:fillRect/>
          </a:stretch>
        </p:blipFill>
        <p:spPr>
          <a:xfrm>
            <a:off x="2393593" y="4713771"/>
            <a:ext cx="3707668" cy="3668591"/>
          </a:xfrm>
          <a:prstGeom prst="rect">
            <a:avLst/>
          </a:prstGeom>
        </p:spPr>
      </p:pic>
      <p:pic>
        <p:nvPicPr>
          <p:cNvPr id="3" name="Image 2" descr="Une image contenant Graphique, Police, symbole, cercle&#10;&#10;Description générée automatiquement">
            <a:extLst>
              <a:ext uri="{FF2B5EF4-FFF2-40B4-BE49-F238E27FC236}">
                <a16:creationId xmlns:a16="http://schemas.microsoft.com/office/drawing/2014/main" id="{FE245917-52B6-F922-064F-6C4DFD9B63CF}"/>
              </a:ext>
            </a:extLst>
          </p:cNvPr>
          <p:cNvPicPr>
            <a:picLocks noChangeAspect="1"/>
          </p:cNvPicPr>
          <p:nvPr/>
        </p:nvPicPr>
        <p:blipFill>
          <a:blip r:embed="rId3"/>
          <a:stretch>
            <a:fillRect/>
          </a:stretch>
        </p:blipFill>
        <p:spPr>
          <a:xfrm>
            <a:off x="9582795" y="4881044"/>
            <a:ext cx="3676772" cy="3676772"/>
          </a:xfrm>
          <a:prstGeom prst="rect">
            <a:avLst/>
          </a:prstGeom>
        </p:spPr>
      </p:pic>
      <p:pic>
        <p:nvPicPr>
          <p:cNvPr id="4" name="Image 3" descr="Une image contenant cercle, Graphique, conception, capture d’écran&#10;&#10;Description générée automatiquement">
            <a:extLst>
              <a:ext uri="{FF2B5EF4-FFF2-40B4-BE49-F238E27FC236}">
                <a16:creationId xmlns:a16="http://schemas.microsoft.com/office/drawing/2014/main" id="{AE459781-8106-DE7F-38E9-F6BE0D15CB67}"/>
              </a:ext>
            </a:extLst>
          </p:cNvPr>
          <p:cNvPicPr>
            <a:picLocks noChangeAspect="1"/>
          </p:cNvPicPr>
          <p:nvPr/>
        </p:nvPicPr>
        <p:blipFill>
          <a:blip r:embed="rId4"/>
          <a:stretch>
            <a:fillRect/>
          </a:stretch>
        </p:blipFill>
        <p:spPr>
          <a:xfrm>
            <a:off x="18282749" y="4884666"/>
            <a:ext cx="3707668" cy="3678604"/>
          </a:xfrm>
          <a:prstGeom prst="rect">
            <a:avLst/>
          </a:prstGeom>
        </p:spPr>
      </p:pic>
    </p:spTree>
    <p:extLst>
      <p:ext uri="{BB962C8B-B14F-4D97-AF65-F5344CB8AC3E}">
        <p14:creationId xmlns:p14="http://schemas.microsoft.com/office/powerpoint/2010/main" val="2322489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CF73D-EECB-014D-B612-B8778E79A144}"/>
              </a:ext>
            </a:extLst>
          </p:cNvPr>
          <p:cNvSpPr>
            <a:spLocks noGrp="1"/>
          </p:cNvSpPr>
          <p:nvPr>
            <p:ph type="title"/>
          </p:nvPr>
        </p:nvSpPr>
        <p:spPr/>
        <p:txBody>
          <a:bodyPr/>
          <a:lstStyle/>
          <a:p>
            <a:r>
              <a:rPr lang="en-GB">
                <a:latin typeface="Poppins SemiBold"/>
                <a:cs typeface="Poppins SemiBold"/>
              </a:rPr>
              <a:t>Ideas application</a:t>
            </a:r>
            <a:endParaRPr lang="en-US"/>
          </a:p>
        </p:txBody>
      </p:sp>
    </p:spTree>
    <p:extLst>
      <p:ext uri="{BB962C8B-B14F-4D97-AF65-F5344CB8AC3E}">
        <p14:creationId xmlns:p14="http://schemas.microsoft.com/office/powerpoint/2010/main" val="2298112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reen…">
            <a:extLst>
              <a:ext uri="{FF2B5EF4-FFF2-40B4-BE49-F238E27FC236}">
                <a16:creationId xmlns:a16="http://schemas.microsoft.com/office/drawing/2014/main" id="{BD3222F7-EA9F-46FE-89CC-B45FA46D1A82}"/>
              </a:ext>
            </a:extLst>
          </p:cNvPr>
          <p:cNvSpPr txBox="1"/>
          <p:nvPr/>
        </p:nvSpPr>
        <p:spPr>
          <a:xfrm>
            <a:off x="1016496" y="1546173"/>
            <a:ext cx="21381427" cy="1087477"/>
          </a:xfrm>
          <a:prstGeom prst="rect">
            <a:avLst/>
          </a:prstGeom>
          <a:ln w="3175">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rPr lang="en-US" sz="9600" b="1" spc="300" baseline="30000">
                <a:solidFill>
                  <a:schemeClr val="tx1"/>
                </a:solidFill>
                <a:latin typeface="Poppins"/>
                <a:ea typeface="Open Sans"/>
                <a:cs typeface="Poppins"/>
              </a:rPr>
              <a:t>How does is work?</a:t>
            </a:r>
            <a:endParaRPr lang="en-US" sz="8000" b="1" spc="300" baseline="30000">
              <a:solidFill>
                <a:schemeClr val="tx1"/>
              </a:solidFill>
              <a:ea typeface="Open Sans"/>
            </a:endParaRPr>
          </a:p>
        </p:txBody>
      </p:sp>
      <p:sp>
        <p:nvSpPr>
          <p:cNvPr id="2" name="Text Placeholder 3">
            <a:extLst>
              <a:ext uri="{FF2B5EF4-FFF2-40B4-BE49-F238E27FC236}">
                <a16:creationId xmlns:a16="http://schemas.microsoft.com/office/drawing/2014/main" id="{A333841A-90D9-6267-F078-D4AAF80338EC}"/>
              </a:ext>
            </a:extLst>
          </p:cNvPr>
          <p:cNvSpPr txBox="1">
            <a:spLocks/>
          </p:cNvSpPr>
          <p:nvPr/>
        </p:nvSpPr>
        <p:spPr>
          <a:xfrm>
            <a:off x="1106134" y="10333084"/>
            <a:ext cx="16360024" cy="263834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400">
                <a:latin typeface="Poppins"/>
                <a:cs typeface="Poppins"/>
              </a:rPr>
              <a:t>Next Ideas Evaluations :</a:t>
            </a:r>
          </a:p>
          <a:p>
            <a:r>
              <a:rPr lang="en-US" sz="4400" b="1">
                <a:latin typeface="Poppins"/>
                <a:cs typeface="Poppins"/>
              </a:rPr>
              <a:t>February 5– deadline</a:t>
            </a:r>
            <a:endParaRPr lang="en-US" sz="4400" b="1"/>
          </a:p>
          <a:p>
            <a:r>
              <a:rPr lang="en-US" sz="4400" b="1">
                <a:latin typeface="Poppins"/>
                <a:cs typeface="Poppins"/>
              </a:rPr>
              <a:t>April 8– deadline</a:t>
            </a:r>
          </a:p>
          <a:p>
            <a:r>
              <a:rPr lang="en-US" sz="4400" b="1">
                <a:latin typeface="Poppins"/>
                <a:cs typeface="Poppins"/>
              </a:rPr>
              <a:t>June 3 - deadline</a:t>
            </a:r>
          </a:p>
        </p:txBody>
      </p:sp>
      <p:sp>
        <p:nvSpPr>
          <p:cNvPr id="42" name="TextBox 27">
            <a:extLst>
              <a:ext uri="{FF2B5EF4-FFF2-40B4-BE49-F238E27FC236}">
                <a16:creationId xmlns:a16="http://schemas.microsoft.com/office/drawing/2014/main" id="{F7B5612F-B09D-944B-A386-7087C4D3812B}"/>
              </a:ext>
            </a:extLst>
          </p:cNvPr>
          <p:cNvSpPr txBox="1"/>
          <p:nvPr/>
        </p:nvSpPr>
        <p:spPr>
          <a:xfrm>
            <a:off x="858139" y="5032623"/>
            <a:ext cx="22901367" cy="3570208"/>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defTabSz="1828800" eaLnBrk="1" fontAlgn="auto" hangingPunct="1">
              <a:spcBef>
                <a:spcPts val="0"/>
              </a:spcBef>
              <a:spcAft>
                <a:spcPts val="0"/>
              </a:spcAft>
              <a:defRPr/>
            </a:pPr>
            <a:r>
              <a:rPr lang="en-GB" sz="4400" b="1">
                <a:solidFill>
                  <a:schemeClr val="accent2"/>
                </a:solidFill>
                <a:latin typeface="Poppins"/>
                <a:ea typeface="+mn-lt"/>
                <a:cs typeface="Arial" panose="020B0604020202020204"/>
              </a:rPr>
              <a:t>What do you need to do to apply?</a:t>
            </a:r>
            <a:endParaRPr lang="fr-FR">
              <a:solidFill>
                <a:schemeClr val="accent2"/>
              </a:solidFill>
            </a:endParaRPr>
          </a:p>
          <a:p>
            <a:pPr defTabSz="1828800">
              <a:spcBef>
                <a:spcPts val="0"/>
              </a:spcBef>
              <a:spcAft>
                <a:spcPts val="0"/>
              </a:spcAft>
              <a:defRPr/>
            </a:pPr>
            <a:endParaRPr lang="en-GB" sz="4400">
              <a:solidFill>
                <a:srgbClr val="262626"/>
              </a:solidFill>
              <a:latin typeface="Poppins"/>
              <a:ea typeface="+mn-lt"/>
              <a:cs typeface="Arial" panose="020B0604020202020204"/>
            </a:endParaRPr>
          </a:p>
          <a:p>
            <a:pPr marL="742950" indent="-742950" defTabSz="1828800">
              <a:spcBef>
                <a:spcPts val="0"/>
              </a:spcBef>
              <a:spcAft>
                <a:spcPts val="0"/>
              </a:spcAft>
              <a:buClr>
                <a:srgbClr val="F39200"/>
              </a:buClr>
              <a:buFontTx/>
              <a:buAutoNum type="arabicPeriod"/>
              <a:defRPr/>
            </a:pPr>
            <a:r>
              <a:rPr lang="en-GB" sz="4400">
                <a:solidFill>
                  <a:srgbClr val="262626"/>
                </a:solidFill>
                <a:latin typeface="Poppins"/>
                <a:ea typeface="+mn-ea"/>
                <a:cs typeface="Poppins"/>
              </a:rPr>
              <a:t>Create an online account on our Innovation Platform</a:t>
            </a:r>
            <a:endParaRPr lang="en-GB" sz="4400">
              <a:solidFill>
                <a:srgbClr val="262626"/>
              </a:solidFill>
              <a:latin typeface="Poppins"/>
              <a:ea typeface="+mn-ea"/>
              <a:cs typeface="Arial"/>
            </a:endParaRPr>
          </a:p>
          <a:p>
            <a:pPr marL="742950" indent="-742950" defTabSz="1828800">
              <a:spcBef>
                <a:spcPts val="0"/>
              </a:spcBef>
              <a:spcAft>
                <a:spcPts val="0"/>
              </a:spcAft>
              <a:buClr>
                <a:srgbClr val="F39200"/>
              </a:buClr>
              <a:buFontTx/>
              <a:buAutoNum type="arabicPeriod"/>
              <a:defRPr/>
            </a:pPr>
            <a:r>
              <a:rPr lang="en-GB" sz="4400">
                <a:solidFill>
                  <a:srgbClr val="262626"/>
                </a:solidFill>
                <a:latin typeface="Poppins"/>
                <a:ea typeface="+mn-ea"/>
                <a:cs typeface="Poppins"/>
              </a:rPr>
              <a:t>Post your ideas into our platform and we will contact you to fill out our Application kit.</a:t>
            </a:r>
            <a:endParaRPr lang="en-GB">
              <a:latin typeface="Poppins"/>
              <a:ea typeface="+mn-ea"/>
              <a:cs typeface="Poppins"/>
            </a:endParaRPr>
          </a:p>
        </p:txBody>
      </p:sp>
      <p:sp>
        <p:nvSpPr>
          <p:cNvPr id="3" name="TextBox 6">
            <a:extLst>
              <a:ext uri="{FF2B5EF4-FFF2-40B4-BE49-F238E27FC236}">
                <a16:creationId xmlns:a16="http://schemas.microsoft.com/office/drawing/2014/main" id="{2038A4AE-C86F-BE44-4EFF-7F20AF15FB12}"/>
              </a:ext>
            </a:extLst>
          </p:cNvPr>
          <p:cNvSpPr txBox="1"/>
          <p:nvPr/>
        </p:nvSpPr>
        <p:spPr>
          <a:xfrm>
            <a:off x="851330" y="3008158"/>
            <a:ext cx="22864675" cy="1508105"/>
          </a:xfrm>
          <a:prstGeom prst="rect">
            <a:avLst/>
          </a:prstGeom>
          <a:noFill/>
        </p:spPr>
        <p:txBody>
          <a:bodyPr rot="0" spcFirstLastPara="0" vert="horz" wrap="square" lIns="182880" tIns="91440" rIns="182880" bIns="91440" numCol="1" spcCol="0" rtlCol="0" fromWordArt="0" anchor="t" anchorCtr="0" forceAA="0" compatLnSpc="1">
            <a:prstTxWarp prst="textNoShape">
              <a:avLst/>
            </a:prstTxWarp>
            <a:spAutoFit/>
          </a:bodyPr>
          <a:lstStyle>
            <a:defPPr>
              <a:defRPr lang="x-none"/>
            </a:defPPr>
            <a:lvl1pPr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1pPr>
            <a:lvl2pPr marL="457200" indent="-2286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2pPr>
            <a:lvl3pPr marL="914400" indent="-4572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3pPr>
            <a:lvl4pPr marL="1371600" indent="-6858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4pPr>
            <a:lvl5pPr marL="1828800" indent="-9144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5pPr>
            <a:lvl6pPr marL="2286000" algn="l" defTabSz="914400" rtl="0" eaLnBrk="1" latinLnBrk="0" hangingPunct="1">
              <a:defRPr sz="2000" kern="1200">
                <a:solidFill>
                  <a:srgbClr val="74808C"/>
                </a:solidFill>
                <a:latin typeface="Poppins" charset="0"/>
                <a:ea typeface="Poppins" charset="0"/>
                <a:cs typeface="Poppins" charset="0"/>
                <a:sym typeface="Poppins" charset="0"/>
              </a:defRPr>
            </a:lvl6pPr>
            <a:lvl7pPr marL="2743200" algn="l" defTabSz="914400" rtl="0" eaLnBrk="1" latinLnBrk="0" hangingPunct="1">
              <a:defRPr sz="2000" kern="1200">
                <a:solidFill>
                  <a:srgbClr val="74808C"/>
                </a:solidFill>
                <a:latin typeface="Poppins" charset="0"/>
                <a:ea typeface="Poppins" charset="0"/>
                <a:cs typeface="Poppins" charset="0"/>
                <a:sym typeface="Poppins" charset="0"/>
              </a:defRPr>
            </a:lvl7pPr>
            <a:lvl8pPr marL="3200400" algn="l" defTabSz="914400" rtl="0" eaLnBrk="1" latinLnBrk="0" hangingPunct="1">
              <a:defRPr sz="2000" kern="1200">
                <a:solidFill>
                  <a:srgbClr val="74808C"/>
                </a:solidFill>
                <a:latin typeface="Poppins" charset="0"/>
                <a:ea typeface="Poppins" charset="0"/>
                <a:cs typeface="Poppins" charset="0"/>
                <a:sym typeface="Poppins" charset="0"/>
              </a:defRPr>
            </a:lvl8pPr>
            <a:lvl9pPr marL="3657600" algn="l" defTabSz="914400" rtl="0" eaLnBrk="1" latinLnBrk="0" hangingPunct="1">
              <a:defRPr sz="2000" kern="1200">
                <a:solidFill>
                  <a:srgbClr val="74808C"/>
                </a:solidFill>
                <a:latin typeface="Poppins" charset="0"/>
                <a:ea typeface="Poppins" charset="0"/>
                <a:cs typeface="Poppins" charset="0"/>
                <a:sym typeface="Poppins" charset="0"/>
              </a:defRPr>
            </a:lvl9pPr>
          </a:lstStyle>
          <a:p>
            <a:pPr defTabSz="1828800" eaLnBrk="1" fontAlgn="auto" hangingPunct="1">
              <a:spcBef>
                <a:spcPts val="0"/>
              </a:spcBef>
              <a:spcAft>
                <a:spcPts val="0"/>
              </a:spcAft>
              <a:defRPr/>
            </a:pPr>
            <a:r>
              <a:rPr lang="en-GB" sz="4800" b="1">
                <a:solidFill>
                  <a:schemeClr val="tx1"/>
                </a:solidFill>
                <a:latin typeface="Poppins"/>
                <a:ea typeface="+mn-lt"/>
                <a:cs typeface="Arial" panose="020B0604020202020204"/>
              </a:rPr>
              <a:t>Win up to 20'000 CHF </a:t>
            </a:r>
            <a:r>
              <a:rPr lang="en-GB" sz="4800" b="1">
                <a:solidFill>
                  <a:schemeClr val="accent2"/>
                </a:solidFill>
                <a:latin typeface="Poppins"/>
                <a:ea typeface="+mn-lt"/>
                <a:cs typeface="Arial" panose="020B0604020202020204"/>
              </a:rPr>
              <a:t> </a:t>
            </a:r>
            <a:r>
              <a:rPr lang="en-GB" sz="6600" b="1">
                <a:solidFill>
                  <a:schemeClr val="accent2"/>
                </a:solidFill>
                <a:latin typeface="Poppins"/>
                <a:ea typeface="+mn-lt"/>
                <a:cs typeface="Arial" panose="020B0604020202020204"/>
              </a:rPr>
              <a:t>&amp;</a:t>
            </a:r>
            <a:r>
              <a:rPr lang="en-GB" sz="4800" b="1">
                <a:solidFill>
                  <a:schemeClr val="accent2"/>
                </a:solidFill>
                <a:latin typeface="Poppins"/>
                <a:ea typeface="+mn-lt"/>
                <a:cs typeface="Arial" panose="020B0604020202020204"/>
              </a:rPr>
              <a:t> </a:t>
            </a:r>
            <a:r>
              <a:rPr lang="en-GB" sz="4800" b="1">
                <a:solidFill>
                  <a:schemeClr val="tx1"/>
                </a:solidFill>
                <a:latin typeface="Poppins"/>
                <a:ea typeface="+mn-lt"/>
                <a:cs typeface="Arial" panose="020B0604020202020204"/>
              </a:rPr>
              <a:t>Get local support</a:t>
            </a:r>
            <a:endParaRPr lang="en-GB" sz="4800">
              <a:solidFill>
                <a:srgbClr val="262626"/>
              </a:solidFill>
              <a:latin typeface="Arial"/>
              <a:ea typeface="+mn-lt"/>
              <a:cs typeface="Arial" panose="020B0604020202020204"/>
            </a:endParaRPr>
          </a:p>
          <a:p>
            <a:pPr defTabSz="1828800" eaLnBrk="1" fontAlgn="auto" hangingPunct="1">
              <a:spcBef>
                <a:spcPts val="0"/>
              </a:spcBef>
              <a:spcAft>
                <a:spcPts val="0"/>
              </a:spcAft>
              <a:defRPr/>
            </a:pPr>
            <a:endParaRPr lang="en-GB"/>
          </a:p>
        </p:txBody>
      </p:sp>
    </p:spTree>
    <p:extLst>
      <p:ext uri="{BB962C8B-B14F-4D97-AF65-F5344CB8AC3E}">
        <p14:creationId xmlns:p14="http://schemas.microsoft.com/office/powerpoint/2010/main" val="4202122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5EC82-6374-4815-AD6D-9632B0055101}"/>
              </a:ext>
            </a:extLst>
          </p:cNvPr>
          <p:cNvSpPr>
            <a:spLocks noGrp="1"/>
          </p:cNvSpPr>
          <p:nvPr>
            <p:ph type="title"/>
          </p:nvPr>
        </p:nvSpPr>
        <p:spPr/>
        <p:txBody>
          <a:bodyPr lIns="91440" tIns="45720" rIns="91440" bIns="45720" anchor="t">
            <a:normAutofit/>
          </a:bodyPr>
          <a:lstStyle/>
          <a:p>
            <a:pPr>
              <a:lnSpc>
                <a:spcPct val="100000"/>
              </a:lnSpc>
              <a:spcAft>
                <a:spcPct val="0"/>
              </a:spcAft>
            </a:pPr>
            <a:r>
              <a:rPr lang="fr-CH" err="1">
                <a:latin typeface="Poppins SemiBold"/>
                <a:cs typeface="Poppins SemiBold"/>
              </a:rPr>
              <a:t>What</a:t>
            </a:r>
            <a:r>
              <a:rPr lang="fr-CH">
                <a:latin typeface="Poppins SemiBold"/>
                <a:cs typeface="Poppins SemiBold"/>
              </a:rPr>
              <a:t> do </a:t>
            </a:r>
            <a:r>
              <a:rPr lang="fr-CH" err="1">
                <a:latin typeface="Poppins SemiBold"/>
                <a:cs typeface="Poppins SemiBold"/>
              </a:rPr>
              <a:t>you</a:t>
            </a:r>
            <a:r>
              <a:rPr lang="fr-CH">
                <a:latin typeface="Poppins SemiBold"/>
                <a:cs typeface="Poppins SemiBold"/>
              </a:rPr>
              <a:t> </a:t>
            </a:r>
            <a:r>
              <a:rPr lang="fr-CH" err="1">
                <a:latin typeface="Poppins SemiBold"/>
                <a:cs typeface="Poppins SemiBold"/>
              </a:rPr>
              <a:t>need</a:t>
            </a:r>
            <a:r>
              <a:rPr lang="fr-CH">
                <a:latin typeface="Poppins SemiBold"/>
                <a:cs typeface="Poppins SemiBold"/>
              </a:rPr>
              <a:t> to </a:t>
            </a:r>
            <a:r>
              <a:rPr lang="fr-CH" err="1">
                <a:latin typeface="Poppins SemiBold"/>
                <a:cs typeface="Poppins SemiBold"/>
              </a:rPr>
              <a:t>apply</a:t>
            </a:r>
            <a:r>
              <a:rPr lang="fr-CH">
                <a:latin typeface="Poppins SemiBold"/>
                <a:cs typeface="Poppins SemiBold"/>
              </a:rPr>
              <a:t> for the </a:t>
            </a:r>
            <a:r>
              <a:rPr lang="fr-CH" err="1">
                <a:latin typeface="Poppins SemiBold"/>
                <a:cs typeface="Poppins SemiBold"/>
              </a:rPr>
              <a:t>ideas</a:t>
            </a:r>
            <a:r>
              <a:rPr lang="fr-CH">
                <a:latin typeface="Poppins SemiBold"/>
                <a:cs typeface="Poppins SemiBold"/>
              </a:rPr>
              <a:t> </a:t>
            </a:r>
            <a:r>
              <a:rPr lang="fr-CH" err="1">
                <a:latin typeface="Poppins SemiBold"/>
                <a:cs typeface="Poppins SemiBold"/>
              </a:rPr>
              <a:t>funding</a:t>
            </a:r>
            <a:r>
              <a:rPr lang="fr-CH">
                <a:latin typeface="Poppins SemiBold"/>
                <a:cs typeface="Poppins SemiBold"/>
              </a:rPr>
              <a:t>?</a:t>
            </a:r>
            <a:endParaRPr lang="en-US" b="0">
              <a:latin typeface="Poppins SemiBold"/>
              <a:cs typeface="Poppins SemiBold"/>
            </a:endParaRPr>
          </a:p>
          <a:p>
            <a:endParaRPr lang="fr-FR"/>
          </a:p>
        </p:txBody>
      </p:sp>
      <p:sp>
        <p:nvSpPr>
          <p:cNvPr id="3" name="Sous-titre 2">
            <a:extLst>
              <a:ext uri="{FF2B5EF4-FFF2-40B4-BE49-F238E27FC236}">
                <a16:creationId xmlns:a16="http://schemas.microsoft.com/office/drawing/2014/main" id="{55990B73-3FB0-4694-B6C9-6FAE6F4A2158}"/>
              </a:ext>
            </a:extLst>
          </p:cNvPr>
          <p:cNvSpPr>
            <a:spLocks noGrp="1"/>
          </p:cNvSpPr>
          <p:nvPr>
            <p:ph idx="4294967295"/>
          </p:nvPr>
        </p:nvSpPr>
        <p:spPr>
          <a:xfrm>
            <a:off x="13563474" y="3964432"/>
            <a:ext cx="14757400" cy="7219950"/>
          </a:xfrm>
        </p:spPr>
        <p:txBody>
          <a:bodyPr vert="horz" lIns="182880" tIns="91440" rIns="182880" bIns="91440" rtlCol="0" anchor="t">
            <a:normAutofit/>
          </a:bodyPr>
          <a:lstStyle/>
          <a:p>
            <a:pPr marL="0" indent="0">
              <a:lnSpc>
                <a:spcPct val="200000"/>
              </a:lnSpc>
              <a:spcBef>
                <a:spcPct val="0"/>
              </a:spcBef>
              <a:spcAft>
                <a:spcPct val="0"/>
              </a:spcAft>
              <a:buNone/>
            </a:pPr>
            <a:endParaRPr lang="en-US">
              <a:latin typeface="Poppins"/>
              <a:cs typeface="Poppins"/>
            </a:endParaRPr>
          </a:p>
          <a:p>
            <a:pPr marL="0" indent="0">
              <a:buNone/>
            </a:pPr>
            <a:endParaRPr lang="fr-FR"/>
          </a:p>
        </p:txBody>
      </p:sp>
      <p:grpSp>
        <p:nvGrpSpPr>
          <p:cNvPr id="5" name="Group 2">
            <a:extLst>
              <a:ext uri="{FF2B5EF4-FFF2-40B4-BE49-F238E27FC236}">
                <a16:creationId xmlns:a16="http://schemas.microsoft.com/office/drawing/2014/main" id="{87C7D07D-AA67-BA10-7EA6-97998BF2A43C}"/>
              </a:ext>
            </a:extLst>
          </p:cNvPr>
          <p:cNvGrpSpPr/>
          <p:nvPr/>
        </p:nvGrpSpPr>
        <p:grpSpPr>
          <a:xfrm>
            <a:off x="3221278" y="4400201"/>
            <a:ext cx="7026027" cy="7000162"/>
            <a:chOff x="3225540" y="4168020"/>
            <a:chExt cx="6992145" cy="7000162"/>
          </a:xfrm>
        </p:grpSpPr>
        <p:sp>
          <p:nvSpPr>
            <p:cNvPr id="6" name="Text Box 3">
              <a:extLst>
                <a:ext uri="{FF2B5EF4-FFF2-40B4-BE49-F238E27FC236}">
                  <a16:creationId xmlns:a16="http://schemas.microsoft.com/office/drawing/2014/main" id="{F17D9A87-3814-1982-8AF1-EAC0BAA9F9F4}"/>
                </a:ext>
              </a:extLst>
            </p:cNvPr>
            <p:cNvSpPr txBox="1">
              <a:spLocks/>
            </p:cNvSpPr>
            <p:nvPr/>
          </p:nvSpPr>
          <p:spPr bwMode="auto">
            <a:xfrm>
              <a:off x="3225540" y="4168020"/>
              <a:ext cx="6992145" cy="2548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a:lnSpc>
                  <a:spcPct val="110000"/>
                </a:lnSpc>
                <a:spcBef>
                  <a:spcPts val="1000"/>
                </a:spcBef>
                <a:spcAft>
                  <a:spcPts val="0"/>
                </a:spcAft>
              </a:pPr>
              <a:r>
                <a:rPr lang="en-IE" sz="3200" b="1">
                  <a:solidFill>
                    <a:schemeClr val="tx1"/>
                  </a:solidFill>
                  <a:latin typeface="Poppins"/>
                </a:rPr>
                <a:t>Implementation partner  to co-fund (15% </a:t>
              </a:r>
              <a:r>
                <a:rPr lang="en-IE" sz="3200" b="1" err="1">
                  <a:solidFill>
                    <a:schemeClr val="tx1"/>
                  </a:solidFill>
                  <a:latin typeface="Poppins"/>
                </a:rPr>
                <a:t>startups</a:t>
              </a:r>
              <a:r>
                <a:rPr lang="en-IE" sz="3200" b="1">
                  <a:solidFill>
                    <a:schemeClr val="tx1"/>
                  </a:solidFill>
                  <a:latin typeface="Poppins"/>
                </a:rPr>
                <a:t>, 20% SMEs &amp; LC) - written co-funding declaration</a:t>
              </a:r>
              <a:endParaRPr lang="en-IE" sz="3200" b="1">
                <a:solidFill>
                  <a:schemeClr val="tx1"/>
                </a:solidFill>
              </a:endParaRPr>
            </a:p>
          </p:txBody>
        </p:sp>
        <p:sp>
          <p:nvSpPr>
            <p:cNvPr id="7" name="Text Box 3">
              <a:extLst>
                <a:ext uri="{FF2B5EF4-FFF2-40B4-BE49-F238E27FC236}">
                  <a16:creationId xmlns:a16="http://schemas.microsoft.com/office/drawing/2014/main" id="{2ABEF24C-42D0-01ED-130F-0E0DF56E4F29}"/>
                </a:ext>
              </a:extLst>
            </p:cNvPr>
            <p:cNvSpPr txBox="1">
              <a:spLocks/>
            </p:cNvSpPr>
            <p:nvPr/>
          </p:nvSpPr>
          <p:spPr bwMode="auto">
            <a:xfrm>
              <a:off x="3266030" y="10559772"/>
              <a:ext cx="922704" cy="608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algn="ctr" eaLnBrk="1">
                <a:defRPr/>
              </a:pPr>
              <a:endParaRPr lang="en-IE" altLang="x-none" sz="3200">
                <a:solidFill>
                  <a:schemeClr val="tx1"/>
                </a:solidFill>
              </a:endParaRPr>
            </a:p>
          </p:txBody>
        </p:sp>
      </p:grpSp>
      <p:grpSp>
        <p:nvGrpSpPr>
          <p:cNvPr id="8" name="Group 2">
            <a:extLst>
              <a:ext uri="{FF2B5EF4-FFF2-40B4-BE49-F238E27FC236}">
                <a16:creationId xmlns:a16="http://schemas.microsoft.com/office/drawing/2014/main" id="{B3247909-5913-0541-A246-6436D6FC35C4}"/>
              </a:ext>
            </a:extLst>
          </p:cNvPr>
          <p:cNvGrpSpPr/>
          <p:nvPr/>
        </p:nvGrpSpPr>
        <p:grpSpPr>
          <a:xfrm>
            <a:off x="13654134" y="6756253"/>
            <a:ext cx="9720206" cy="4379896"/>
            <a:chOff x="3266030" y="6788286"/>
            <a:chExt cx="9720206" cy="4379896"/>
          </a:xfrm>
        </p:grpSpPr>
        <p:sp>
          <p:nvSpPr>
            <p:cNvPr id="9" name="Text Box 3">
              <a:extLst>
                <a:ext uri="{FF2B5EF4-FFF2-40B4-BE49-F238E27FC236}">
                  <a16:creationId xmlns:a16="http://schemas.microsoft.com/office/drawing/2014/main" id="{689294B6-8ED0-487A-24CE-70240FDCB8BE}"/>
                </a:ext>
              </a:extLst>
            </p:cNvPr>
            <p:cNvSpPr txBox="1">
              <a:spLocks/>
            </p:cNvSpPr>
            <p:nvPr/>
          </p:nvSpPr>
          <p:spPr bwMode="auto">
            <a:xfrm>
              <a:off x="3266030" y="6788286"/>
              <a:ext cx="9720206" cy="1808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a:lnSpc>
                  <a:spcPct val="110000"/>
                </a:lnSpc>
                <a:spcBef>
                  <a:spcPts val="1000"/>
                </a:spcBef>
                <a:spcAft>
                  <a:spcPts val="0"/>
                </a:spcAft>
              </a:pPr>
              <a:r>
                <a:rPr lang="en-IE" sz="3200" b="1">
                  <a:solidFill>
                    <a:schemeClr val="tx1"/>
                  </a:solidFill>
                  <a:latin typeface="Poppins"/>
                  <a:cs typeface="Poppins"/>
                </a:rPr>
                <a:t>A ‘request for ideas funding’ (</a:t>
              </a:r>
              <a:r>
                <a:rPr lang="en-IE" sz="3200" b="1" err="1">
                  <a:solidFill>
                    <a:schemeClr val="tx1"/>
                  </a:solidFill>
                  <a:latin typeface="Poppins"/>
                  <a:cs typeface="Poppins"/>
                </a:rPr>
                <a:t>xls</a:t>
              </a:r>
              <a:r>
                <a:rPr lang="en-IE" sz="3200" b="1">
                  <a:solidFill>
                    <a:schemeClr val="tx1"/>
                  </a:solidFill>
                  <a:latin typeface="Poppins"/>
                  <a:cs typeface="Poppins"/>
                </a:rPr>
                <a:t>) with a needs assessment completed by the Team and the Living Lab Consultant/Manager</a:t>
              </a:r>
            </a:p>
          </p:txBody>
        </p:sp>
        <p:sp>
          <p:nvSpPr>
            <p:cNvPr id="10" name="Text Box 3">
              <a:extLst>
                <a:ext uri="{FF2B5EF4-FFF2-40B4-BE49-F238E27FC236}">
                  <a16:creationId xmlns:a16="http://schemas.microsoft.com/office/drawing/2014/main" id="{52DF552A-8279-7B73-EA9B-2BF65BAC9A3E}"/>
                </a:ext>
              </a:extLst>
            </p:cNvPr>
            <p:cNvSpPr txBox="1">
              <a:spLocks/>
            </p:cNvSpPr>
            <p:nvPr/>
          </p:nvSpPr>
          <p:spPr bwMode="auto">
            <a:xfrm>
              <a:off x="3266030" y="10559772"/>
              <a:ext cx="922704" cy="608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algn="ctr" eaLnBrk="1">
                <a:defRPr/>
              </a:pPr>
              <a:endParaRPr lang="en-IE" altLang="x-none" sz="3200">
                <a:solidFill>
                  <a:schemeClr val="tx1"/>
                </a:solidFill>
              </a:endParaRPr>
            </a:p>
          </p:txBody>
        </p:sp>
      </p:grpSp>
      <p:grpSp>
        <p:nvGrpSpPr>
          <p:cNvPr id="11" name="Group 2">
            <a:extLst>
              <a:ext uri="{FF2B5EF4-FFF2-40B4-BE49-F238E27FC236}">
                <a16:creationId xmlns:a16="http://schemas.microsoft.com/office/drawing/2014/main" id="{9D5A5B96-4730-61F6-8168-4253741D8D32}"/>
              </a:ext>
            </a:extLst>
          </p:cNvPr>
          <p:cNvGrpSpPr/>
          <p:nvPr/>
        </p:nvGrpSpPr>
        <p:grpSpPr>
          <a:xfrm>
            <a:off x="13637114" y="4591484"/>
            <a:ext cx="9160092" cy="9633053"/>
            <a:chOff x="3266030" y="1535129"/>
            <a:chExt cx="9160092" cy="9633053"/>
          </a:xfrm>
        </p:grpSpPr>
        <p:sp>
          <p:nvSpPr>
            <p:cNvPr id="12" name="Text Box 3">
              <a:extLst>
                <a:ext uri="{FF2B5EF4-FFF2-40B4-BE49-F238E27FC236}">
                  <a16:creationId xmlns:a16="http://schemas.microsoft.com/office/drawing/2014/main" id="{030B2710-D2AF-0CAD-7D2A-B06AB6678CC8}"/>
                </a:ext>
              </a:extLst>
            </p:cNvPr>
            <p:cNvSpPr txBox="1">
              <a:spLocks/>
            </p:cNvSpPr>
            <p:nvPr/>
          </p:nvSpPr>
          <p:spPr bwMode="auto">
            <a:xfrm>
              <a:off x="3283050" y="1535129"/>
              <a:ext cx="9143072" cy="1813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a:lnSpc>
                  <a:spcPct val="110000"/>
                </a:lnSpc>
                <a:spcBef>
                  <a:spcPts val="1000"/>
                </a:spcBef>
                <a:spcAft>
                  <a:spcPts val="0"/>
                </a:spcAft>
              </a:pPr>
              <a:r>
                <a:rPr lang="en-IE" sz="3200" b="1">
                  <a:solidFill>
                    <a:schemeClr val="tx1"/>
                  </a:solidFill>
                  <a:latin typeface="Poppins"/>
                </a:rPr>
                <a:t>Video presentation shared on YTB (privately)</a:t>
              </a:r>
            </a:p>
          </p:txBody>
        </p:sp>
        <p:sp>
          <p:nvSpPr>
            <p:cNvPr id="13" name="Text Box 3">
              <a:extLst>
                <a:ext uri="{FF2B5EF4-FFF2-40B4-BE49-F238E27FC236}">
                  <a16:creationId xmlns:a16="http://schemas.microsoft.com/office/drawing/2014/main" id="{D63DA2F3-6E89-A145-089D-06A6710CC4B2}"/>
                </a:ext>
              </a:extLst>
            </p:cNvPr>
            <p:cNvSpPr txBox="1">
              <a:spLocks/>
            </p:cNvSpPr>
            <p:nvPr/>
          </p:nvSpPr>
          <p:spPr bwMode="auto">
            <a:xfrm>
              <a:off x="3266030" y="10559772"/>
              <a:ext cx="922704" cy="608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algn="ctr" eaLnBrk="1">
                <a:defRPr/>
              </a:pPr>
              <a:endParaRPr lang="en-US" altLang="x-none" sz="3200">
                <a:solidFill>
                  <a:schemeClr val="tx1"/>
                </a:solidFill>
              </a:endParaRPr>
            </a:p>
          </p:txBody>
        </p:sp>
      </p:grpSp>
      <p:sp>
        <p:nvSpPr>
          <p:cNvPr id="14" name="Text Box 3">
            <a:extLst>
              <a:ext uri="{FF2B5EF4-FFF2-40B4-BE49-F238E27FC236}">
                <a16:creationId xmlns:a16="http://schemas.microsoft.com/office/drawing/2014/main" id="{BDE4B56A-B6A6-C0ED-5362-DEF5603F2A32}"/>
              </a:ext>
            </a:extLst>
          </p:cNvPr>
          <p:cNvSpPr txBox="1">
            <a:spLocks/>
          </p:cNvSpPr>
          <p:nvPr/>
        </p:nvSpPr>
        <p:spPr bwMode="auto">
          <a:xfrm>
            <a:off x="1480889" y="11863396"/>
            <a:ext cx="20064238" cy="1325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eaLnBrk="1">
              <a:defRPr/>
            </a:pPr>
            <a:r>
              <a:rPr lang="en-GB" altLang="x-none" sz="4800" b="1">
                <a:solidFill>
                  <a:schemeClr val="tx1"/>
                </a:solidFill>
                <a:latin typeface="Poppins"/>
                <a:ea typeface="Open Sans Semibold"/>
                <a:cs typeface="Open Sans Semibold"/>
              </a:rPr>
              <a:t>All the documents can be found in the Application KIT on Teams</a:t>
            </a:r>
          </a:p>
        </p:txBody>
      </p:sp>
      <p:sp>
        <p:nvSpPr>
          <p:cNvPr id="15" name="Oval 14">
            <a:extLst>
              <a:ext uri="{FF2B5EF4-FFF2-40B4-BE49-F238E27FC236}">
                <a16:creationId xmlns:a16="http://schemas.microsoft.com/office/drawing/2014/main" id="{D8342C52-4C2F-A84F-E966-AFF832FC8507}"/>
              </a:ext>
            </a:extLst>
          </p:cNvPr>
          <p:cNvSpPr/>
          <p:nvPr/>
        </p:nvSpPr>
        <p:spPr bwMode="auto">
          <a:xfrm>
            <a:off x="1502682" y="4515409"/>
            <a:ext cx="1191272" cy="1191272"/>
          </a:xfrm>
          <a:prstGeom prst="ellipse">
            <a:avLst/>
          </a:prstGeom>
          <a:solidFill>
            <a:srgbClr val="F69425"/>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CH"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7" name="Text Box 3">
            <a:extLst>
              <a:ext uri="{FF2B5EF4-FFF2-40B4-BE49-F238E27FC236}">
                <a16:creationId xmlns:a16="http://schemas.microsoft.com/office/drawing/2014/main" id="{FFC7643C-5E44-10E4-3958-B28B06BEB53A}"/>
              </a:ext>
            </a:extLst>
          </p:cNvPr>
          <p:cNvSpPr txBox="1">
            <a:spLocks/>
          </p:cNvSpPr>
          <p:nvPr/>
        </p:nvSpPr>
        <p:spPr bwMode="auto">
          <a:xfrm>
            <a:off x="1636966" y="4688793"/>
            <a:ext cx="922704" cy="608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4800" b="1">
                <a:solidFill>
                  <a:srgbClr val="FFFFFF"/>
                </a:solidFill>
                <a:latin typeface="Poppins" pitchFamily="2" charset="77"/>
                <a:ea typeface="Open Sans Semibold" charset="0"/>
                <a:cs typeface="Poppins" pitchFamily="2" charset="77"/>
                <a:sym typeface="Poppins Medium" charset="0"/>
              </a:rPr>
              <a:t>1</a:t>
            </a:r>
            <a:endParaRPr lang="x-none" altLang="x-none" sz="4800" b="1">
              <a:solidFill>
                <a:srgbClr val="FFFFFF"/>
              </a:solidFill>
              <a:latin typeface="Raleway" panose="020B0503030101060003" pitchFamily="34" charset="77"/>
              <a:ea typeface="Open Sans Semibold" charset="0"/>
              <a:cs typeface="Poppins" pitchFamily="2" charset="77"/>
              <a:sym typeface="Poppins Medium" charset="0"/>
            </a:endParaRPr>
          </a:p>
        </p:txBody>
      </p:sp>
      <p:sp>
        <p:nvSpPr>
          <p:cNvPr id="18" name="Oval 17">
            <a:extLst>
              <a:ext uri="{FF2B5EF4-FFF2-40B4-BE49-F238E27FC236}">
                <a16:creationId xmlns:a16="http://schemas.microsoft.com/office/drawing/2014/main" id="{9F416FD2-C17E-12D9-F690-CE74C5377584}"/>
              </a:ext>
            </a:extLst>
          </p:cNvPr>
          <p:cNvSpPr/>
          <p:nvPr/>
        </p:nvSpPr>
        <p:spPr bwMode="auto">
          <a:xfrm>
            <a:off x="1502682" y="7071888"/>
            <a:ext cx="1191272" cy="1191272"/>
          </a:xfrm>
          <a:prstGeom prst="ellipse">
            <a:avLst/>
          </a:prstGeom>
          <a:solidFill>
            <a:srgbClr val="F69425"/>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CH"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19" name="Text Box 3">
            <a:extLst>
              <a:ext uri="{FF2B5EF4-FFF2-40B4-BE49-F238E27FC236}">
                <a16:creationId xmlns:a16="http://schemas.microsoft.com/office/drawing/2014/main" id="{4901C012-B417-FEFE-1D3D-AA20B5C115DB}"/>
              </a:ext>
            </a:extLst>
          </p:cNvPr>
          <p:cNvSpPr txBox="1">
            <a:spLocks/>
          </p:cNvSpPr>
          <p:nvPr/>
        </p:nvSpPr>
        <p:spPr bwMode="auto">
          <a:xfrm>
            <a:off x="1634627" y="7265150"/>
            <a:ext cx="922704" cy="608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4800" b="1">
                <a:solidFill>
                  <a:srgbClr val="FFFFFF"/>
                </a:solidFill>
                <a:latin typeface="Poppins" pitchFamily="2" charset="77"/>
                <a:ea typeface="Open Sans Semibold" charset="0"/>
                <a:cs typeface="Poppins" pitchFamily="2" charset="77"/>
                <a:sym typeface="Poppins Medium" charset="0"/>
              </a:rPr>
              <a:t>2</a:t>
            </a:r>
            <a:endParaRPr lang="x-none" altLang="x-none" sz="4800" b="1">
              <a:solidFill>
                <a:srgbClr val="FFFFFF"/>
              </a:solidFill>
              <a:latin typeface="Raleway" panose="020B0503030101060003" pitchFamily="34" charset="77"/>
              <a:ea typeface="Open Sans Semibold" charset="0"/>
              <a:cs typeface="Poppins" pitchFamily="2" charset="77"/>
              <a:sym typeface="Poppins Medium" charset="0"/>
            </a:endParaRPr>
          </a:p>
        </p:txBody>
      </p:sp>
      <p:sp>
        <p:nvSpPr>
          <p:cNvPr id="20" name="Oval 19">
            <a:extLst>
              <a:ext uri="{FF2B5EF4-FFF2-40B4-BE49-F238E27FC236}">
                <a16:creationId xmlns:a16="http://schemas.microsoft.com/office/drawing/2014/main" id="{C7EFC9DD-A431-C5FE-2B77-3DF316F639C6}"/>
              </a:ext>
            </a:extLst>
          </p:cNvPr>
          <p:cNvSpPr/>
          <p:nvPr/>
        </p:nvSpPr>
        <p:spPr bwMode="auto">
          <a:xfrm>
            <a:off x="1502682" y="9400121"/>
            <a:ext cx="1191272" cy="1191272"/>
          </a:xfrm>
          <a:prstGeom prst="ellipse">
            <a:avLst/>
          </a:prstGeom>
          <a:solidFill>
            <a:srgbClr val="F69425"/>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CH"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1" name="Text Box 3">
            <a:extLst>
              <a:ext uri="{FF2B5EF4-FFF2-40B4-BE49-F238E27FC236}">
                <a16:creationId xmlns:a16="http://schemas.microsoft.com/office/drawing/2014/main" id="{4B7A641A-4213-9386-CF4A-FE2C2AED1133}"/>
              </a:ext>
            </a:extLst>
          </p:cNvPr>
          <p:cNvSpPr txBox="1">
            <a:spLocks/>
          </p:cNvSpPr>
          <p:nvPr/>
        </p:nvSpPr>
        <p:spPr bwMode="auto">
          <a:xfrm>
            <a:off x="1644456" y="9585477"/>
            <a:ext cx="922704" cy="608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4800" b="1">
                <a:solidFill>
                  <a:srgbClr val="FFFFFF"/>
                </a:solidFill>
                <a:latin typeface="Poppins" pitchFamily="2" charset="77"/>
                <a:ea typeface="Open Sans Semibold" charset="0"/>
                <a:cs typeface="Poppins" pitchFamily="2" charset="77"/>
                <a:sym typeface="Poppins Medium" charset="0"/>
              </a:rPr>
              <a:t>3</a:t>
            </a:r>
            <a:endParaRPr lang="x-none" altLang="x-none" sz="4800" b="1">
              <a:solidFill>
                <a:srgbClr val="FFFFFF"/>
              </a:solidFill>
              <a:latin typeface="Raleway" panose="020B0503030101060003" pitchFamily="34" charset="77"/>
              <a:ea typeface="Open Sans Semibold" charset="0"/>
              <a:cs typeface="Poppins" pitchFamily="2" charset="77"/>
              <a:sym typeface="Poppins Medium" charset="0"/>
            </a:endParaRPr>
          </a:p>
        </p:txBody>
      </p:sp>
      <p:sp>
        <p:nvSpPr>
          <p:cNvPr id="22" name="Oval 21">
            <a:extLst>
              <a:ext uri="{FF2B5EF4-FFF2-40B4-BE49-F238E27FC236}">
                <a16:creationId xmlns:a16="http://schemas.microsoft.com/office/drawing/2014/main" id="{1F52397C-168B-98E6-5779-DF8FA560B002}"/>
              </a:ext>
            </a:extLst>
          </p:cNvPr>
          <p:cNvSpPr/>
          <p:nvPr/>
        </p:nvSpPr>
        <p:spPr bwMode="auto">
          <a:xfrm>
            <a:off x="11980506" y="4830709"/>
            <a:ext cx="1191272" cy="1191272"/>
          </a:xfrm>
          <a:prstGeom prst="ellipse">
            <a:avLst/>
          </a:prstGeom>
          <a:solidFill>
            <a:srgbClr val="F69425"/>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CH"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3" name="Text Box 3">
            <a:extLst>
              <a:ext uri="{FF2B5EF4-FFF2-40B4-BE49-F238E27FC236}">
                <a16:creationId xmlns:a16="http://schemas.microsoft.com/office/drawing/2014/main" id="{4DFCD96C-798C-52CB-B5EF-281EB4AF1ADA}"/>
              </a:ext>
            </a:extLst>
          </p:cNvPr>
          <p:cNvSpPr txBox="1">
            <a:spLocks/>
          </p:cNvSpPr>
          <p:nvPr/>
        </p:nvSpPr>
        <p:spPr bwMode="auto">
          <a:xfrm>
            <a:off x="12112451" y="5023971"/>
            <a:ext cx="922704" cy="608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4800" b="1">
                <a:solidFill>
                  <a:srgbClr val="FFFFFF"/>
                </a:solidFill>
                <a:latin typeface="Poppins" pitchFamily="2" charset="77"/>
                <a:ea typeface="Open Sans Semibold" charset="0"/>
                <a:cs typeface="Poppins" pitchFamily="2" charset="77"/>
                <a:sym typeface="Poppins Medium" charset="0"/>
              </a:rPr>
              <a:t>4</a:t>
            </a:r>
            <a:endParaRPr lang="x-none" altLang="x-none" sz="4800" b="1">
              <a:solidFill>
                <a:srgbClr val="FFFFFF"/>
              </a:solidFill>
              <a:latin typeface="Raleway" panose="020B0503030101060003" pitchFamily="34" charset="77"/>
              <a:ea typeface="Open Sans Semibold" charset="0"/>
              <a:cs typeface="Poppins" pitchFamily="2" charset="77"/>
              <a:sym typeface="Poppins Medium" charset="0"/>
            </a:endParaRPr>
          </a:p>
        </p:txBody>
      </p:sp>
      <p:sp>
        <p:nvSpPr>
          <p:cNvPr id="24" name="Oval 23">
            <a:extLst>
              <a:ext uri="{FF2B5EF4-FFF2-40B4-BE49-F238E27FC236}">
                <a16:creationId xmlns:a16="http://schemas.microsoft.com/office/drawing/2014/main" id="{DE2E4653-C60B-EA23-C92C-88FE3378764D}"/>
              </a:ext>
            </a:extLst>
          </p:cNvPr>
          <p:cNvSpPr/>
          <p:nvPr/>
        </p:nvSpPr>
        <p:spPr bwMode="auto">
          <a:xfrm>
            <a:off x="11980506" y="7387188"/>
            <a:ext cx="1191272" cy="1191272"/>
          </a:xfrm>
          <a:prstGeom prst="ellipse">
            <a:avLst/>
          </a:prstGeom>
          <a:solidFill>
            <a:srgbClr val="F69425"/>
          </a:solidFill>
          <a:ln w="12700" cap="flat" cmpd="sng" algn="ctr">
            <a:noFill/>
            <a:prstDash val="solid"/>
            <a:miter lim="400000"/>
            <a:headEnd type="none" w="med" len="med"/>
            <a:tailEnd type="none" w="med" len="med"/>
          </a:ln>
          <a:effectLst>
            <a:outerShdw blurRad="25400" algn="ctr" rotWithShape="0">
              <a:srgbClr val="000000">
                <a:alpha val="50000"/>
              </a:srgbClr>
            </a:outerShdw>
          </a:effectLst>
        </p:spPr>
        <p:txBody>
          <a:bodyPr vert="horz" wrap="square" lIns="38100" tIns="38100" rIns="38100" bIns="38100" numCol="1" rtlCol="0" anchor="ctr" anchorCtr="0" compatLnSpc="1">
            <a:prstTxWarp prst="textNoShape">
              <a:avLst/>
            </a:prstTxWarp>
            <a:spAutoFit/>
          </a:bodyPr>
          <a:lstStyle/>
          <a:p>
            <a:pPr marL="0" marR="0" indent="0" algn="l" defTabSz="825500" rtl="0" eaLnBrk="1" fontAlgn="base" latinLnBrk="0" hangingPunct="0">
              <a:lnSpc>
                <a:spcPct val="100000"/>
              </a:lnSpc>
              <a:spcBef>
                <a:spcPct val="0"/>
              </a:spcBef>
              <a:spcAft>
                <a:spcPct val="0"/>
              </a:spcAft>
              <a:buClrTx/>
              <a:buSzTx/>
              <a:buFontTx/>
              <a:buNone/>
              <a:tabLst/>
            </a:pPr>
            <a:endParaRPr kumimoji="0" lang="en-CH" sz="2000" b="0" i="0" u="none" strike="noStrike" cap="none" normalizeH="0" baseline="0">
              <a:ln>
                <a:noFill/>
              </a:ln>
              <a:solidFill>
                <a:srgbClr val="74808C"/>
              </a:solidFill>
              <a:effectLst/>
              <a:latin typeface="Poppins" charset="0"/>
              <a:ea typeface="Poppins" charset="0"/>
              <a:cs typeface="Poppins" charset="0"/>
              <a:sym typeface="Poppins" charset="0"/>
            </a:endParaRPr>
          </a:p>
        </p:txBody>
      </p:sp>
      <p:sp>
        <p:nvSpPr>
          <p:cNvPr id="25" name="Text Box 3">
            <a:extLst>
              <a:ext uri="{FF2B5EF4-FFF2-40B4-BE49-F238E27FC236}">
                <a16:creationId xmlns:a16="http://schemas.microsoft.com/office/drawing/2014/main" id="{B6D60644-56A6-6DF1-6B1E-0C107C356049}"/>
              </a:ext>
            </a:extLst>
          </p:cNvPr>
          <p:cNvSpPr txBox="1">
            <a:spLocks/>
          </p:cNvSpPr>
          <p:nvPr/>
        </p:nvSpPr>
        <p:spPr bwMode="auto">
          <a:xfrm>
            <a:off x="12112451" y="7580450"/>
            <a:ext cx="922704" cy="608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4800" b="1">
                <a:solidFill>
                  <a:srgbClr val="FFFFFF"/>
                </a:solidFill>
                <a:latin typeface="Poppins" pitchFamily="2" charset="77"/>
                <a:ea typeface="Open Sans Semibold" charset="0"/>
                <a:cs typeface="Poppins" pitchFamily="2" charset="77"/>
                <a:sym typeface="Poppins Medium" charset="0"/>
              </a:rPr>
              <a:t>5</a:t>
            </a:r>
            <a:endParaRPr lang="x-none" altLang="x-none" sz="4800" b="1">
              <a:solidFill>
                <a:srgbClr val="FFFFFF"/>
              </a:solidFill>
              <a:latin typeface="Raleway" panose="020B0503030101060003" pitchFamily="34" charset="77"/>
              <a:ea typeface="Open Sans Semibold" charset="0"/>
              <a:cs typeface="Poppins" pitchFamily="2" charset="77"/>
              <a:sym typeface="Poppins Medium" charset="0"/>
            </a:endParaRPr>
          </a:p>
        </p:txBody>
      </p:sp>
      <p:sp>
        <p:nvSpPr>
          <p:cNvPr id="27" name="Text Box 3">
            <a:extLst>
              <a:ext uri="{FF2B5EF4-FFF2-40B4-BE49-F238E27FC236}">
                <a16:creationId xmlns:a16="http://schemas.microsoft.com/office/drawing/2014/main" id="{25C611DD-A013-49D1-2594-9DB6AC2FBF5A}"/>
              </a:ext>
            </a:extLst>
          </p:cNvPr>
          <p:cNvSpPr txBox="1">
            <a:spLocks/>
          </p:cNvSpPr>
          <p:nvPr/>
        </p:nvSpPr>
        <p:spPr bwMode="auto">
          <a:xfrm>
            <a:off x="12112451" y="9909158"/>
            <a:ext cx="922704" cy="608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pPr algn="ctr" eaLnBrk="1">
              <a:defRPr/>
            </a:pPr>
            <a:r>
              <a:rPr lang="en-US" altLang="x-none" sz="4800" b="1">
                <a:solidFill>
                  <a:srgbClr val="FFFFFF"/>
                </a:solidFill>
                <a:latin typeface="Poppins" pitchFamily="2" charset="77"/>
                <a:ea typeface="Open Sans Semibold" charset="0"/>
                <a:cs typeface="Poppins" pitchFamily="2" charset="77"/>
                <a:sym typeface="Poppins Medium" charset="0"/>
              </a:rPr>
              <a:t>6</a:t>
            </a:r>
            <a:endParaRPr lang="x-none" altLang="x-none" sz="4800" b="1">
              <a:solidFill>
                <a:srgbClr val="FFFFFF"/>
              </a:solidFill>
              <a:latin typeface="Raleway" panose="020B0503030101060003" pitchFamily="34" charset="77"/>
              <a:ea typeface="Open Sans Semibold" charset="0"/>
              <a:cs typeface="Poppins" pitchFamily="2" charset="77"/>
              <a:sym typeface="Poppins Medium" charset="0"/>
            </a:endParaRPr>
          </a:p>
        </p:txBody>
      </p:sp>
      <p:grpSp>
        <p:nvGrpSpPr>
          <p:cNvPr id="29" name="Group 2">
            <a:extLst>
              <a:ext uri="{FF2B5EF4-FFF2-40B4-BE49-F238E27FC236}">
                <a16:creationId xmlns:a16="http://schemas.microsoft.com/office/drawing/2014/main" id="{30973816-8121-79B5-A3DC-B145A4ADD02C}"/>
              </a:ext>
            </a:extLst>
          </p:cNvPr>
          <p:cNvGrpSpPr/>
          <p:nvPr/>
        </p:nvGrpSpPr>
        <p:grpSpPr>
          <a:xfrm>
            <a:off x="3221278" y="7380776"/>
            <a:ext cx="7021334" cy="6683122"/>
            <a:chOff x="3266030" y="4485060"/>
            <a:chExt cx="7021334" cy="6683122"/>
          </a:xfrm>
        </p:grpSpPr>
        <p:sp>
          <p:nvSpPr>
            <p:cNvPr id="30" name="Text Box 3">
              <a:extLst>
                <a:ext uri="{FF2B5EF4-FFF2-40B4-BE49-F238E27FC236}">
                  <a16:creationId xmlns:a16="http://schemas.microsoft.com/office/drawing/2014/main" id="{BC82D823-0853-FE82-59B6-42D7BAEA5B78}"/>
                </a:ext>
              </a:extLst>
            </p:cNvPr>
            <p:cNvSpPr txBox="1">
              <a:spLocks/>
            </p:cNvSpPr>
            <p:nvPr/>
          </p:nvSpPr>
          <p:spPr bwMode="auto">
            <a:xfrm>
              <a:off x="3266030" y="4485060"/>
              <a:ext cx="7021334" cy="1813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a:lnSpc>
                  <a:spcPct val="110000"/>
                </a:lnSpc>
                <a:spcBef>
                  <a:spcPts val="1000"/>
                </a:spcBef>
                <a:spcAft>
                  <a:spcPts val="0"/>
                </a:spcAft>
              </a:pPr>
              <a:r>
                <a:rPr lang="fr-CH" sz="3200" b="1">
                  <a:solidFill>
                    <a:schemeClr val="tx1"/>
                  </a:solidFill>
                  <a:latin typeface="Poppins"/>
                  <a:cs typeface="Poppins"/>
                </a:rPr>
                <a:t>A Business Model </a:t>
              </a:r>
              <a:r>
                <a:rPr lang="fr-CH" sz="3200" b="1" err="1">
                  <a:solidFill>
                    <a:schemeClr val="tx1"/>
                  </a:solidFill>
                  <a:latin typeface="Poppins"/>
                  <a:cs typeface="Poppins"/>
                </a:rPr>
                <a:t>Canva</a:t>
              </a:r>
              <a:r>
                <a:rPr lang="fr-CH" sz="3200" b="1">
                  <a:solidFill>
                    <a:schemeClr val="tx1"/>
                  </a:solidFill>
                  <a:latin typeface="Poppins"/>
                  <a:cs typeface="Poppins"/>
                </a:rPr>
                <a:t> (Or a BMC LIAISON)</a:t>
              </a:r>
            </a:p>
          </p:txBody>
        </p:sp>
        <p:sp>
          <p:nvSpPr>
            <p:cNvPr id="31" name="Text Box 3">
              <a:extLst>
                <a:ext uri="{FF2B5EF4-FFF2-40B4-BE49-F238E27FC236}">
                  <a16:creationId xmlns:a16="http://schemas.microsoft.com/office/drawing/2014/main" id="{22DBB984-4A52-6B59-0F4B-6F042969153B}"/>
                </a:ext>
              </a:extLst>
            </p:cNvPr>
            <p:cNvSpPr txBox="1">
              <a:spLocks/>
            </p:cNvSpPr>
            <p:nvPr/>
          </p:nvSpPr>
          <p:spPr bwMode="auto">
            <a:xfrm>
              <a:off x="3266030" y="10559772"/>
              <a:ext cx="922704" cy="608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algn="ctr" eaLnBrk="1">
                <a:defRPr/>
              </a:pPr>
              <a:endParaRPr lang="en-US" altLang="x-none" sz="3200">
                <a:solidFill>
                  <a:schemeClr val="tx1"/>
                </a:solidFill>
              </a:endParaRPr>
            </a:p>
          </p:txBody>
        </p:sp>
      </p:grpSp>
      <p:grpSp>
        <p:nvGrpSpPr>
          <p:cNvPr id="32" name="Group 2">
            <a:extLst>
              <a:ext uri="{FF2B5EF4-FFF2-40B4-BE49-F238E27FC236}">
                <a16:creationId xmlns:a16="http://schemas.microsoft.com/office/drawing/2014/main" id="{A99562F7-BB7F-632B-C8AA-E74D8EBE7EC4}"/>
              </a:ext>
            </a:extLst>
          </p:cNvPr>
          <p:cNvGrpSpPr/>
          <p:nvPr/>
        </p:nvGrpSpPr>
        <p:grpSpPr>
          <a:xfrm>
            <a:off x="3221278" y="9586916"/>
            <a:ext cx="8068763" cy="7064115"/>
            <a:chOff x="3212558" y="4104067"/>
            <a:chExt cx="8759228" cy="7064115"/>
          </a:xfrm>
        </p:grpSpPr>
        <p:sp>
          <p:nvSpPr>
            <p:cNvPr id="33" name="Text Box 3">
              <a:extLst>
                <a:ext uri="{FF2B5EF4-FFF2-40B4-BE49-F238E27FC236}">
                  <a16:creationId xmlns:a16="http://schemas.microsoft.com/office/drawing/2014/main" id="{F4908723-7AB9-4CE3-6BD1-5C9E4FE8A013}"/>
                </a:ext>
              </a:extLst>
            </p:cNvPr>
            <p:cNvSpPr txBox="1">
              <a:spLocks/>
            </p:cNvSpPr>
            <p:nvPr/>
          </p:nvSpPr>
          <p:spPr bwMode="auto">
            <a:xfrm>
              <a:off x="3212558" y="4104067"/>
              <a:ext cx="8759228" cy="1813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a:lnSpc>
                  <a:spcPct val="110000"/>
                </a:lnSpc>
                <a:spcBef>
                  <a:spcPts val="1000"/>
                </a:spcBef>
                <a:spcAft>
                  <a:spcPts val="0"/>
                </a:spcAft>
              </a:pPr>
              <a:r>
                <a:rPr lang="fr-CH" sz="3200" b="1">
                  <a:solidFill>
                    <a:schemeClr val="tx1"/>
                  </a:solidFill>
                  <a:latin typeface="Poppins"/>
                </a:rPr>
                <a:t>A one page CV of all the Innovation team</a:t>
              </a:r>
            </a:p>
          </p:txBody>
        </p:sp>
        <p:sp>
          <p:nvSpPr>
            <p:cNvPr id="34" name="Text Box 3">
              <a:extLst>
                <a:ext uri="{FF2B5EF4-FFF2-40B4-BE49-F238E27FC236}">
                  <a16:creationId xmlns:a16="http://schemas.microsoft.com/office/drawing/2014/main" id="{ABF3CD0C-C900-3B57-4F83-3F8957433947}"/>
                </a:ext>
              </a:extLst>
            </p:cNvPr>
            <p:cNvSpPr txBox="1">
              <a:spLocks/>
            </p:cNvSpPr>
            <p:nvPr/>
          </p:nvSpPr>
          <p:spPr bwMode="auto">
            <a:xfrm>
              <a:off x="3266030" y="10559772"/>
              <a:ext cx="922704" cy="608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algn="ctr" eaLnBrk="1">
                <a:defRPr/>
              </a:pPr>
              <a:endParaRPr lang="en-US" altLang="x-none" sz="3200">
                <a:solidFill>
                  <a:schemeClr val="tx1"/>
                </a:solidFill>
              </a:endParaRPr>
            </a:p>
          </p:txBody>
        </p:sp>
      </p:grpSp>
    </p:spTree>
    <p:extLst>
      <p:ext uri="{BB962C8B-B14F-4D97-AF65-F5344CB8AC3E}">
        <p14:creationId xmlns:p14="http://schemas.microsoft.com/office/powerpoint/2010/main" val="314529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8E3AD3F9-566E-59C2-BFEC-9CF7DD40C940}"/>
              </a:ext>
            </a:extLst>
          </p:cNvPr>
          <p:cNvSpPr>
            <a:spLocks noGrp="1"/>
          </p:cNvSpPr>
          <p:nvPr>
            <p:ph idx="16"/>
          </p:nvPr>
        </p:nvSpPr>
        <p:spPr>
          <a:xfrm>
            <a:off x="863028" y="3220550"/>
            <a:ext cx="10891004" cy="739250"/>
          </a:xfrm>
        </p:spPr>
        <p:txBody>
          <a:bodyPr>
            <a:normAutofit fontScale="92500" lnSpcReduction="10000"/>
          </a:bodyPr>
          <a:lstStyle/>
          <a:p>
            <a:r>
              <a:rPr lang="fr-CH"/>
              <a:t>Option A</a:t>
            </a:r>
          </a:p>
        </p:txBody>
      </p:sp>
      <p:sp>
        <p:nvSpPr>
          <p:cNvPr id="5" name="Espace réservé du contenu 4">
            <a:extLst>
              <a:ext uri="{FF2B5EF4-FFF2-40B4-BE49-F238E27FC236}">
                <a16:creationId xmlns:a16="http://schemas.microsoft.com/office/drawing/2014/main" id="{7EA4ACCE-EB43-4A6D-0FBE-26D3DC459DA3}"/>
              </a:ext>
            </a:extLst>
          </p:cNvPr>
          <p:cNvSpPr>
            <a:spLocks noGrp="1"/>
          </p:cNvSpPr>
          <p:nvPr>
            <p:ph idx="17"/>
          </p:nvPr>
        </p:nvSpPr>
        <p:spPr>
          <a:xfrm>
            <a:off x="12315224" y="3220550"/>
            <a:ext cx="10891004" cy="739250"/>
          </a:xfrm>
        </p:spPr>
        <p:txBody>
          <a:bodyPr>
            <a:normAutofit fontScale="92500" lnSpcReduction="10000"/>
          </a:bodyPr>
          <a:lstStyle/>
          <a:p>
            <a:r>
              <a:rPr lang="fr-CH"/>
              <a:t>Option B</a:t>
            </a:r>
          </a:p>
          <a:p>
            <a:endParaRPr lang="fr-CH"/>
          </a:p>
        </p:txBody>
      </p:sp>
      <p:sp>
        <p:nvSpPr>
          <p:cNvPr id="6" name="Titre 5">
            <a:extLst>
              <a:ext uri="{FF2B5EF4-FFF2-40B4-BE49-F238E27FC236}">
                <a16:creationId xmlns:a16="http://schemas.microsoft.com/office/drawing/2014/main" id="{609A8C0A-F6F2-57D7-9C6A-27C2E7CB3949}"/>
              </a:ext>
            </a:extLst>
          </p:cNvPr>
          <p:cNvSpPr>
            <a:spLocks noGrp="1"/>
          </p:cNvSpPr>
          <p:nvPr>
            <p:ph type="title"/>
          </p:nvPr>
        </p:nvSpPr>
        <p:spPr/>
        <p:txBody>
          <a:bodyPr lIns="91440" tIns="45720" rIns="91440" bIns="45720" anchor="t">
            <a:normAutofit/>
          </a:bodyPr>
          <a:lstStyle/>
          <a:p>
            <a:r>
              <a:rPr lang="fr-CH" err="1">
                <a:latin typeface="Poppins SemiBold"/>
                <a:cs typeface="Poppins SemiBold"/>
              </a:rPr>
              <a:t>Implementation</a:t>
            </a:r>
            <a:r>
              <a:rPr lang="fr-CH">
                <a:latin typeface="Poppins SemiBold"/>
                <a:cs typeface="Poppins SemiBold"/>
              </a:rPr>
              <a:t> </a:t>
            </a:r>
            <a:r>
              <a:rPr lang="fr-CH" err="1">
                <a:latin typeface="Poppins SemiBold"/>
                <a:cs typeface="Poppins SemiBold"/>
              </a:rPr>
              <a:t>partner</a:t>
            </a:r>
            <a:r>
              <a:rPr lang="fr-CH">
                <a:latin typeface="Poppins SemiBold"/>
                <a:cs typeface="Poppins SemiBold"/>
              </a:rPr>
              <a:t> </a:t>
            </a:r>
            <a:br>
              <a:rPr lang="en-US"/>
            </a:br>
            <a:r>
              <a:rPr lang="fr-CH">
                <a:latin typeface="Poppins SemiBold"/>
                <a:cs typeface="Poppins SemiBold"/>
              </a:rPr>
              <a:t>Financement &amp; co-financement </a:t>
            </a:r>
            <a:endParaRPr lang="fr-CH"/>
          </a:p>
        </p:txBody>
      </p:sp>
      <p:pic>
        <p:nvPicPr>
          <p:cNvPr id="8" name="Image 7">
            <a:extLst>
              <a:ext uri="{FF2B5EF4-FFF2-40B4-BE49-F238E27FC236}">
                <a16:creationId xmlns:a16="http://schemas.microsoft.com/office/drawing/2014/main" id="{8436DED8-11F4-2F2F-6E14-6323AB6987E0}"/>
              </a:ext>
            </a:extLst>
          </p:cNvPr>
          <p:cNvPicPr>
            <a:picLocks noChangeAspect="1"/>
          </p:cNvPicPr>
          <p:nvPr/>
        </p:nvPicPr>
        <p:blipFill rotWithShape="1">
          <a:blip r:embed="rId2"/>
          <a:srcRect t="17604" b="15488"/>
          <a:stretch/>
        </p:blipFill>
        <p:spPr>
          <a:xfrm>
            <a:off x="863028" y="4219165"/>
            <a:ext cx="21293668" cy="8014089"/>
          </a:xfrm>
          <a:prstGeom prst="rect">
            <a:avLst/>
          </a:prstGeom>
        </p:spPr>
      </p:pic>
    </p:spTree>
    <p:extLst>
      <p:ext uri="{BB962C8B-B14F-4D97-AF65-F5344CB8AC3E}">
        <p14:creationId xmlns:p14="http://schemas.microsoft.com/office/powerpoint/2010/main" val="2881275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reen…">
            <a:extLst>
              <a:ext uri="{FF2B5EF4-FFF2-40B4-BE49-F238E27FC236}">
                <a16:creationId xmlns:a16="http://schemas.microsoft.com/office/drawing/2014/main" id="{BD3222F7-EA9F-46FE-89CC-B45FA46D1A82}"/>
              </a:ext>
            </a:extLst>
          </p:cNvPr>
          <p:cNvSpPr txBox="1"/>
          <p:nvPr/>
        </p:nvSpPr>
        <p:spPr>
          <a:xfrm>
            <a:off x="1016497" y="1484617"/>
            <a:ext cx="16532338" cy="1210588"/>
          </a:xfrm>
          <a:prstGeom prst="rect">
            <a:avLst/>
          </a:prstGeom>
          <a:ln w="3175">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eaLnBrk="1">
              <a:defRPr/>
            </a:pPr>
            <a:r>
              <a:rPr lang="fr-FR" altLang="x-none" sz="7200" err="1">
                <a:solidFill>
                  <a:schemeClr val="tx1"/>
                </a:solidFill>
                <a:latin typeface="Poppins SemiBold" panose="00000700000000000000" pitchFamily="2" charset="0"/>
                <a:ea typeface="Open Sans Semibold"/>
                <a:cs typeface="Poppins SemiBold" panose="00000700000000000000" pitchFamily="2" charset="0"/>
                <a:sym typeface="Poppins Medium" charset="0"/>
              </a:rPr>
              <a:t>Declaration</a:t>
            </a:r>
            <a:r>
              <a:rPr lang="fr-FR" altLang="x-none" sz="7200">
                <a:solidFill>
                  <a:schemeClr val="tx1"/>
                </a:solidFill>
                <a:latin typeface="Poppins SemiBold" panose="00000700000000000000" pitchFamily="2" charset="0"/>
                <a:ea typeface="Open Sans Semibold"/>
                <a:cs typeface="Poppins SemiBold" panose="00000700000000000000" pitchFamily="2" charset="0"/>
                <a:sym typeface="Poppins Medium" charset="0"/>
              </a:rPr>
              <a:t> of </a:t>
            </a:r>
            <a:r>
              <a:rPr lang="fr-FR" altLang="x-none" sz="7200" err="1">
                <a:solidFill>
                  <a:schemeClr val="tx1"/>
                </a:solidFill>
                <a:latin typeface="Poppins SemiBold" panose="00000700000000000000" pitchFamily="2" charset="0"/>
                <a:ea typeface="Open Sans Semibold"/>
                <a:cs typeface="Poppins SemiBold" panose="00000700000000000000" pitchFamily="2" charset="0"/>
                <a:sym typeface="Poppins Medium" charset="0"/>
              </a:rPr>
              <a:t>ideas</a:t>
            </a:r>
            <a:r>
              <a:rPr lang="fr-FR" altLang="x-none" sz="7200">
                <a:solidFill>
                  <a:schemeClr val="tx1"/>
                </a:solidFill>
                <a:latin typeface="Poppins SemiBold" panose="00000700000000000000" pitchFamily="2" charset="0"/>
                <a:ea typeface="Open Sans Semibold"/>
                <a:cs typeface="Poppins SemiBold" panose="00000700000000000000" pitchFamily="2" charset="0"/>
                <a:sym typeface="Poppins Medium" charset="0"/>
              </a:rPr>
              <a:t> </a:t>
            </a:r>
            <a:r>
              <a:rPr lang="fr-FR" altLang="x-none" sz="7200" err="1">
                <a:solidFill>
                  <a:schemeClr val="tx1"/>
                </a:solidFill>
                <a:latin typeface="Poppins SemiBold" panose="00000700000000000000" pitchFamily="2" charset="0"/>
                <a:ea typeface="Open Sans Semibold"/>
                <a:cs typeface="Poppins SemiBold" panose="00000700000000000000" pitchFamily="2" charset="0"/>
                <a:sym typeface="Poppins Medium" charset="0"/>
              </a:rPr>
              <a:t>funding</a:t>
            </a:r>
            <a:endParaRPr lang="x-none" altLang="x-none" sz="7200">
              <a:solidFill>
                <a:schemeClr val="tx1"/>
              </a:solidFill>
              <a:latin typeface="Poppins SemiBold" panose="00000700000000000000" pitchFamily="2" charset="0"/>
              <a:ea typeface="Open Sans Semibold"/>
              <a:cs typeface="Poppins SemiBold" panose="00000700000000000000" pitchFamily="2" charset="0"/>
            </a:endParaRPr>
          </a:p>
        </p:txBody>
      </p:sp>
      <p:sp>
        <p:nvSpPr>
          <p:cNvPr id="5" name="TextBox 4">
            <a:extLst>
              <a:ext uri="{FF2B5EF4-FFF2-40B4-BE49-F238E27FC236}">
                <a16:creationId xmlns:a16="http://schemas.microsoft.com/office/drawing/2014/main" id="{A1B3F92B-4F06-C5AF-FFE5-810436D089DA}"/>
              </a:ext>
            </a:extLst>
          </p:cNvPr>
          <p:cNvSpPr txBox="1"/>
          <p:nvPr/>
        </p:nvSpPr>
        <p:spPr>
          <a:xfrm>
            <a:off x="1276091" y="3705855"/>
            <a:ext cx="18228655" cy="6304290"/>
          </a:xfrm>
          <a:prstGeom prst="rect">
            <a:avLst/>
          </a:prstGeom>
          <a:noFill/>
        </p:spPr>
        <p:txBody>
          <a:bodyPr wrap="square" lIns="91440" tIns="45720" rIns="91440" bIns="45720" anchor="t">
            <a:spAutoFit/>
          </a:bodyPr>
          <a:lstStyle/>
          <a:p>
            <a:pPr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panose="00000500000000000000" pitchFamily="2" charset="0"/>
                <a:cs typeface="Poppins" panose="00000500000000000000" pitchFamily="2" charset="0"/>
              </a:rPr>
              <a:t>Please upload a letter or email from an authorized person of the Implementation Partner to confirm that the co-funding will be provided </a:t>
            </a:r>
          </a:p>
          <a:p>
            <a:pPr lvl="4"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panose="00000500000000000000" pitchFamily="2" charset="0"/>
                <a:cs typeface="Poppins" panose="00000500000000000000" pitchFamily="2" charset="0"/>
              </a:rPr>
              <a:t>minimum of 15% for Start Ups </a:t>
            </a:r>
          </a:p>
          <a:p>
            <a:pPr lvl="4"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panose="00000500000000000000" pitchFamily="2" charset="0"/>
                <a:cs typeface="Poppins" panose="00000500000000000000" pitchFamily="2" charset="0"/>
              </a:rPr>
              <a:t>and 20% from SMEs and Large Organizations</a:t>
            </a:r>
          </a:p>
          <a:p>
            <a:pPr marL="1250950" lvl="4" indent="0">
              <a:lnSpc>
                <a:spcPct val="110000"/>
              </a:lnSpc>
              <a:spcBef>
                <a:spcPts val="0"/>
              </a:spcBef>
              <a:spcAft>
                <a:spcPts val="1600"/>
              </a:spcAft>
              <a:buClr>
                <a:srgbClr val="F18741"/>
              </a:buClr>
              <a:buSzPts val="2400"/>
            </a:pPr>
            <a:endParaRPr lang="en-US" sz="4000">
              <a:solidFill>
                <a:schemeClr val="tx1"/>
              </a:solidFill>
              <a:latin typeface="Poppins" panose="00000500000000000000" pitchFamily="2" charset="0"/>
              <a:cs typeface="Poppins" panose="00000500000000000000" pitchFamily="2" charset="0"/>
            </a:endParaRPr>
          </a:p>
          <a:p>
            <a:pPr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panose="00000500000000000000" pitchFamily="2" charset="0"/>
                <a:cs typeface="Poppins" panose="00000500000000000000" pitchFamily="2" charset="0"/>
              </a:rPr>
              <a:t>Evidence of the payment must be provided before the Ideas Funding is granted to the Living Lab/Innovation Team</a:t>
            </a:r>
          </a:p>
        </p:txBody>
      </p:sp>
    </p:spTree>
    <p:extLst>
      <p:ext uri="{BB962C8B-B14F-4D97-AF65-F5344CB8AC3E}">
        <p14:creationId xmlns:p14="http://schemas.microsoft.com/office/powerpoint/2010/main" val="1296458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reen…">
            <a:extLst>
              <a:ext uri="{FF2B5EF4-FFF2-40B4-BE49-F238E27FC236}">
                <a16:creationId xmlns:a16="http://schemas.microsoft.com/office/drawing/2014/main" id="{BD3222F7-EA9F-46FE-89CC-B45FA46D1A82}"/>
              </a:ext>
            </a:extLst>
          </p:cNvPr>
          <p:cNvSpPr txBox="1"/>
          <p:nvPr/>
        </p:nvSpPr>
        <p:spPr>
          <a:xfrm>
            <a:off x="1016497" y="1546173"/>
            <a:ext cx="16532338" cy="1087477"/>
          </a:xfrm>
          <a:prstGeom prst="rect">
            <a:avLst/>
          </a:prstGeom>
          <a:ln w="3175">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rPr lang="en-US" sz="9600" spc="300" baseline="30000">
                <a:solidFill>
                  <a:schemeClr val="tx1"/>
                </a:solidFill>
                <a:latin typeface="Poppins SemiBold" panose="00000700000000000000" pitchFamily="2" charset="0"/>
                <a:ea typeface="Open Sans"/>
                <a:cs typeface="Poppins SemiBold" panose="00000700000000000000" pitchFamily="2" charset="0"/>
              </a:rPr>
              <a:t>Video presentation</a:t>
            </a:r>
          </a:p>
        </p:txBody>
      </p:sp>
      <p:sp>
        <p:nvSpPr>
          <p:cNvPr id="31" name="TextBox 30">
            <a:extLst>
              <a:ext uri="{FF2B5EF4-FFF2-40B4-BE49-F238E27FC236}">
                <a16:creationId xmlns:a16="http://schemas.microsoft.com/office/drawing/2014/main" id="{90758DE6-30D3-EFDA-B78A-30A0A04B613C}"/>
              </a:ext>
            </a:extLst>
          </p:cNvPr>
          <p:cNvSpPr txBox="1"/>
          <p:nvPr/>
        </p:nvSpPr>
        <p:spPr>
          <a:xfrm>
            <a:off x="1161022" y="2879408"/>
            <a:ext cx="20816815" cy="10444911"/>
          </a:xfrm>
          <a:prstGeom prst="rect">
            <a:avLst/>
          </a:prstGeom>
          <a:noFill/>
        </p:spPr>
        <p:txBody>
          <a:bodyPr wrap="square" lIns="91440" tIns="45720" rIns="91440" bIns="45720" anchor="t">
            <a:spAutoFit/>
          </a:bodyPr>
          <a:lstStyle/>
          <a:p>
            <a:pPr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panose="00000500000000000000" pitchFamily="2" charset="0"/>
                <a:cs typeface="Poppins" panose="00000500000000000000" pitchFamily="2" charset="0"/>
              </a:rPr>
              <a:t>Maximum of 3 minutes / </a:t>
            </a:r>
            <a:r>
              <a:rPr lang="en-US" sz="3200">
                <a:solidFill>
                  <a:schemeClr val="tx1"/>
                </a:solidFill>
                <a:latin typeface="Poppins" panose="00000500000000000000" pitchFamily="2" charset="0"/>
                <a:cs typeface="Poppins" panose="00000500000000000000" pitchFamily="2" charset="0"/>
              </a:rPr>
              <a:t>(language preference is English, however French, German and Italian are accepted – be aware that the Innovation Committee do not all speak the 3 </a:t>
            </a:r>
            <a:r>
              <a:rPr lang="en-US" sz="3200" err="1">
                <a:solidFill>
                  <a:schemeClr val="tx1"/>
                </a:solidFill>
                <a:latin typeface="Poppins" panose="00000500000000000000" pitchFamily="2" charset="0"/>
                <a:cs typeface="Poppins" panose="00000500000000000000" pitchFamily="2" charset="0"/>
              </a:rPr>
              <a:t>swiss</a:t>
            </a:r>
            <a:r>
              <a:rPr lang="en-US" sz="3200">
                <a:solidFill>
                  <a:schemeClr val="tx1"/>
                </a:solidFill>
                <a:latin typeface="Poppins" panose="00000500000000000000" pitchFamily="2" charset="0"/>
                <a:cs typeface="Poppins" panose="00000500000000000000" pitchFamily="2" charset="0"/>
              </a:rPr>
              <a:t> languages)</a:t>
            </a:r>
          </a:p>
          <a:p>
            <a:pPr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panose="00000500000000000000" pitchFamily="2" charset="0"/>
                <a:cs typeface="Poppins" panose="00000500000000000000" pitchFamily="2" charset="0"/>
              </a:rPr>
              <a:t>Post on </a:t>
            </a:r>
            <a:r>
              <a:rPr lang="en-US" sz="4000" err="1">
                <a:solidFill>
                  <a:schemeClr val="tx1"/>
                </a:solidFill>
                <a:latin typeface="Poppins" panose="00000500000000000000" pitchFamily="2" charset="0"/>
                <a:cs typeface="Poppins" panose="00000500000000000000" pitchFamily="2" charset="0"/>
              </a:rPr>
              <a:t>Youtube</a:t>
            </a:r>
            <a:r>
              <a:rPr lang="en-US" sz="4000">
                <a:solidFill>
                  <a:schemeClr val="tx1"/>
                </a:solidFill>
                <a:latin typeface="Poppins" panose="00000500000000000000" pitchFamily="2" charset="0"/>
                <a:cs typeface="Poppins" panose="00000500000000000000" pitchFamily="2" charset="0"/>
              </a:rPr>
              <a:t> channel </a:t>
            </a:r>
            <a:r>
              <a:rPr lang="en-US" sz="3200">
                <a:solidFill>
                  <a:schemeClr val="tx1"/>
                </a:solidFill>
                <a:latin typeface="Poppins" panose="00000500000000000000" pitchFamily="2" charset="0"/>
                <a:cs typeface="Poppins" panose="00000500000000000000" pitchFamily="2" charset="0"/>
              </a:rPr>
              <a:t>(Not referenced link)</a:t>
            </a:r>
          </a:p>
          <a:p>
            <a:pPr>
              <a:lnSpc>
                <a:spcPct val="110000"/>
              </a:lnSpc>
              <a:spcBef>
                <a:spcPts val="0"/>
              </a:spcBef>
              <a:spcAft>
                <a:spcPts val="1600"/>
              </a:spcAft>
              <a:buClr>
                <a:srgbClr val="F18741"/>
              </a:buClr>
              <a:buSzPts val="2400"/>
            </a:pPr>
            <a:endParaRPr lang="en-US" sz="4000">
              <a:solidFill>
                <a:schemeClr val="tx1"/>
              </a:solidFill>
              <a:latin typeface="Poppins" panose="00000500000000000000" pitchFamily="2" charset="0"/>
              <a:cs typeface="Poppins" panose="00000500000000000000" pitchFamily="2" charset="0"/>
            </a:endParaRPr>
          </a:p>
          <a:p>
            <a:pPr>
              <a:lnSpc>
                <a:spcPct val="110000"/>
              </a:lnSpc>
              <a:spcBef>
                <a:spcPts val="0"/>
              </a:spcBef>
              <a:spcAft>
                <a:spcPts val="1600"/>
              </a:spcAft>
              <a:buClr>
                <a:srgbClr val="F18741"/>
              </a:buClr>
              <a:buSzPts val="2400"/>
            </a:pPr>
            <a:r>
              <a:rPr lang="en-US" sz="4000">
                <a:solidFill>
                  <a:schemeClr val="tx1"/>
                </a:solidFill>
                <a:latin typeface="Poppins" panose="00000500000000000000" pitchFamily="2" charset="0"/>
                <a:cs typeface="Poppins" panose="00000500000000000000" pitchFamily="2" charset="0"/>
              </a:rPr>
              <a:t>What should you describe in your video?</a:t>
            </a:r>
          </a:p>
          <a:p>
            <a:pPr lvl="2"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panose="00000500000000000000" pitchFamily="2" charset="0"/>
                <a:cs typeface="Poppins" panose="00000500000000000000" pitchFamily="2" charset="0"/>
              </a:rPr>
              <a:t>the problem, </a:t>
            </a:r>
          </a:p>
          <a:p>
            <a:pPr lvl="2"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panose="00000500000000000000" pitchFamily="2" charset="0"/>
                <a:cs typeface="Poppins" panose="00000500000000000000" pitchFamily="2" charset="0"/>
              </a:rPr>
              <a:t>the solution, </a:t>
            </a:r>
          </a:p>
          <a:p>
            <a:pPr lvl="2"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panose="00000500000000000000" pitchFamily="2" charset="0"/>
                <a:cs typeface="Poppins" panose="00000500000000000000" pitchFamily="2" charset="0"/>
              </a:rPr>
              <a:t>the social practice of the humans you would like to change,</a:t>
            </a:r>
          </a:p>
          <a:p>
            <a:pPr lvl="2"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panose="00000500000000000000" pitchFamily="2" charset="0"/>
                <a:cs typeface="Poppins" panose="00000500000000000000" pitchFamily="2" charset="0"/>
              </a:rPr>
              <a:t>a description of your innovation,</a:t>
            </a:r>
          </a:p>
          <a:p>
            <a:pPr lvl="2"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panose="00000500000000000000" pitchFamily="2" charset="0"/>
                <a:cs typeface="Poppins" panose="00000500000000000000" pitchFamily="2" charset="0"/>
              </a:rPr>
              <a:t>the impact in terms of decarbonization, social and economy,</a:t>
            </a:r>
          </a:p>
          <a:p>
            <a:pPr lvl="2"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panose="00000500000000000000" pitchFamily="2" charset="0"/>
                <a:cs typeface="Poppins" panose="00000500000000000000" pitchFamily="2" charset="0"/>
              </a:rPr>
              <a:t>who is on the team (Living Lab Manager, Implementation Partner and idea creators, …)</a:t>
            </a:r>
          </a:p>
        </p:txBody>
      </p:sp>
    </p:spTree>
    <p:extLst>
      <p:ext uri="{BB962C8B-B14F-4D97-AF65-F5344CB8AC3E}">
        <p14:creationId xmlns:p14="http://schemas.microsoft.com/office/powerpoint/2010/main" val="1640234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reen…">
            <a:extLst>
              <a:ext uri="{FF2B5EF4-FFF2-40B4-BE49-F238E27FC236}">
                <a16:creationId xmlns:a16="http://schemas.microsoft.com/office/drawing/2014/main" id="{BD3222F7-EA9F-46FE-89CC-B45FA46D1A82}"/>
              </a:ext>
            </a:extLst>
          </p:cNvPr>
          <p:cNvSpPr txBox="1"/>
          <p:nvPr/>
        </p:nvSpPr>
        <p:spPr>
          <a:xfrm>
            <a:off x="1016497" y="930620"/>
            <a:ext cx="16532338" cy="2318583"/>
          </a:xfrm>
          <a:prstGeom prst="rect">
            <a:avLst/>
          </a:prstGeom>
          <a:ln w="3175">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eaLnBrk="1">
              <a:defRPr/>
            </a:pPr>
            <a:r>
              <a:rPr lang="fr-FR" altLang="x-none" sz="7200" err="1">
                <a:solidFill>
                  <a:schemeClr val="tx1"/>
                </a:solidFill>
                <a:latin typeface="Poppins SemiBold" panose="00000700000000000000" pitchFamily="2" charset="0"/>
                <a:ea typeface="Open Sans Semibold"/>
                <a:cs typeface="Poppins SemiBold" panose="00000700000000000000" pitchFamily="2" charset="0"/>
                <a:sym typeface="Poppins Medium" charset="0"/>
              </a:rPr>
              <a:t>Needs</a:t>
            </a:r>
            <a:r>
              <a:rPr lang="fr-FR" altLang="x-none" sz="7200">
                <a:solidFill>
                  <a:schemeClr val="tx1"/>
                </a:solidFill>
                <a:latin typeface="Poppins SemiBold" panose="00000700000000000000" pitchFamily="2" charset="0"/>
                <a:ea typeface="Open Sans Semibold"/>
                <a:cs typeface="Poppins SemiBold" panose="00000700000000000000" pitchFamily="2" charset="0"/>
                <a:sym typeface="Poppins Medium" charset="0"/>
              </a:rPr>
              <a:t> </a:t>
            </a:r>
            <a:r>
              <a:rPr lang="fr-FR" altLang="x-none" sz="7200" err="1">
                <a:solidFill>
                  <a:schemeClr val="tx1"/>
                </a:solidFill>
                <a:latin typeface="Poppins SemiBold" panose="00000700000000000000" pitchFamily="2" charset="0"/>
                <a:ea typeface="Open Sans Semibold"/>
                <a:cs typeface="Poppins SemiBold" panose="00000700000000000000" pitchFamily="2" charset="0"/>
                <a:sym typeface="Poppins Medium" charset="0"/>
              </a:rPr>
              <a:t>assessment</a:t>
            </a:r>
            <a:r>
              <a:rPr lang="fr-FR" altLang="x-none" sz="7200">
                <a:solidFill>
                  <a:schemeClr val="tx1"/>
                </a:solidFill>
                <a:latin typeface="Poppins SemiBold" panose="00000700000000000000" pitchFamily="2" charset="0"/>
                <a:ea typeface="Open Sans Semibold"/>
                <a:cs typeface="Poppins SemiBold" panose="00000700000000000000" pitchFamily="2" charset="0"/>
                <a:sym typeface="Poppins Medium" charset="0"/>
              </a:rPr>
              <a:t> and </a:t>
            </a:r>
          </a:p>
          <a:p>
            <a:pPr eaLnBrk="1">
              <a:defRPr/>
            </a:pPr>
            <a:r>
              <a:rPr lang="fr-FR" altLang="x-none" sz="7200" err="1">
                <a:solidFill>
                  <a:schemeClr val="tx1"/>
                </a:solidFill>
                <a:latin typeface="Poppins SemiBold" panose="00000700000000000000" pitchFamily="2" charset="0"/>
                <a:ea typeface="Open Sans Semibold"/>
                <a:cs typeface="Poppins SemiBold" panose="00000700000000000000" pitchFamily="2" charset="0"/>
                <a:sym typeface="Poppins Medium" charset="0"/>
              </a:rPr>
              <a:t>Request</a:t>
            </a:r>
            <a:r>
              <a:rPr lang="fr-FR" altLang="x-none" sz="7200">
                <a:solidFill>
                  <a:schemeClr val="tx1"/>
                </a:solidFill>
                <a:latin typeface="Poppins SemiBold" panose="00000700000000000000" pitchFamily="2" charset="0"/>
                <a:ea typeface="Open Sans Semibold"/>
                <a:cs typeface="Poppins SemiBold" panose="00000700000000000000" pitchFamily="2" charset="0"/>
                <a:sym typeface="Poppins Medium" charset="0"/>
              </a:rPr>
              <a:t> for </a:t>
            </a:r>
            <a:r>
              <a:rPr lang="fr-FR" altLang="x-none" sz="7200" err="1">
                <a:solidFill>
                  <a:schemeClr val="tx1"/>
                </a:solidFill>
                <a:latin typeface="Poppins SemiBold" panose="00000700000000000000" pitchFamily="2" charset="0"/>
                <a:ea typeface="Open Sans Semibold"/>
                <a:cs typeface="Poppins SemiBold" panose="00000700000000000000" pitchFamily="2" charset="0"/>
                <a:sym typeface="Poppins Medium" charset="0"/>
              </a:rPr>
              <a:t>Ideas</a:t>
            </a:r>
            <a:r>
              <a:rPr lang="fr-FR" altLang="x-none" sz="7200">
                <a:solidFill>
                  <a:schemeClr val="tx1"/>
                </a:solidFill>
                <a:latin typeface="Poppins SemiBold" panose="00000700000000000000" pitchFamily="2" charset="0"/>
                <a:ea typeface="Open Sans Semibold"/>
                <a:cs typeface="Poppins SemiBold" panose="00000700000000000000" pitchFamily="2" charset="0"/>
                <a:sym typeface="Poppins Medium" charset="0"/>
              </a:rPr>
              <a:t> </a:t>
            </a:r>
            <a:r>
              <a:rPr lang="fr-FR" altLang="x-none" sz="7200" err="1">
                <a:solidFill>
                  <a:schemeClr val="tx1"/>
                </a:solidFill>
                <a:latin typeface="Poppins SemiBold" panose="00000700000000000000" pitchFamily="2" charset="0"/>
                <a:ea typeface="Open Sans Semibold"/>
                <a:cs typeface="Poppins SemiBold" panose="00000700000000000000" pitchFamily="2" charset="0"/>
                <a:sym typeface="Poppins Medium" charset="0"/>
              </a:rPr>
              <a:t>Funding</a:t>
            </a:r>
            <a:endParaRPr lang="x-none" altLang="x-none" sz="7200">
              <a:solidFill>
                <a:schemeClr val="tx1"/>
              </a:solidFill>
              <a:latin typeface="Poppins SemiBold" panose="00000700000000000000" pitchFamily="2" charset="0"/>
              <a:ea typeface="Open Sans Semibold"/>
              <a:cs typeface="Poppins SemiBold" panose="00000700000000000000" pitchFamily="2" charset="0"/>
            </a:endParaRPr>
          </a:p>
        </p:txBody>
      </p:sp>
      <p:sp>
        <p:nvSpPr>
          <p:cNvPr id="4" name="TextBox 3">
            <a:extLst>
              <a:ext uri="{FF2B5EF4-FFF2-40B4-BE49-F238E27FC236}">
                <a16:creationId xmlns:a16="http://schemas.microsoft.com/office/drawing/2014/main" id="{5DF8407D-A2CD-4FCD-5B12-92C6BFAA3AAD}"/>
              </a:ext>
            </a:extLst>
          </p:cNvPr>
          <p:cNvSpPr txBox="1"/>
          <p:nvPr/>
        </p:nvSpPr>
        <p:spPr>
          <a:xfrm>
            <a:off x="1217725" y="4958757"/>
            <a:ext cx="19637325" cy="5421997"/>
          </a:xfrm>
          <a:prstGeom prst="rect">
            <a:avLst/>
          </a:prstGeom>
          <a:noFill/>
        </p:spPr>
        <p:txBody>
          <a:bodyPr wrap="square" lIns="91440" tIns="45720" rIns="91440" bIns="45720" anchor="t">
            <a:spAutoFit/>
          </a:bodyPr>
          <a:lstStyle/>
          <a:p>
            <a:pPr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panose="00000500000000000000" pitchFamily="2" charset="0"/>
                <a:cs typeface="Poppins" panose="00000500000000000000" pitchFamily="2" charset="0"/>
              </a:rPr>
              <a:t>Please use the document </a:t>
            </a:r>
            <a:r>
              <a:rPr lang="en-US" sz="4000" b="1">
                <a:solidFill>
                  <a:schemeClr val="tx1"/>
                </a:solidFill>
                <a:latin typeface="Poppins" panose="00000500000000000000" pitchFamily="2" charset="0"/>
                <a:cs typeface="Poppins" panose="00000500000000000000" pitchFamily="2" charset="0"/>
              </a:rPr>
              <a:t>Request for Ideas Funding.xls  </a:t>
            </a:r>
            <a:r>
              <a:rPr lang="en-US" sz="4000">
                <a:solidFill>
                  <a:schemeClr val="tx1"/>
                </a:solidFill>
                <a:latin typeface="Poppins" panose="00000500000000000000" pitchFamily="2" charset="0"/>
                <a:cs typeface="Poppins" panose="00000500000000000000" pitchFamily="2" charset="0"/>
              </a:rPr>
              <a:t>to identify what your Innovation team propose to spend the ideas funding on:</a:t>
            </a:r>
          </a:p>
          <a:p>
            <a:pPr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a:cs typeface="Poppins"/>
              </a:rPr>
              <a:t>Only the tab Request for Ideas funding is filled out at this step.</a:t>
            </a:r>
          </a:p>
          <a:p>
            <a:pPr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a:cs typeface="Poppins"/>
              </a:rPr>
              <a:t>All the other tabs are to be completed only if you have a successful project and will be used throughout the process.</a:t>
            </a:r>
          </a:p>
          <a:p>
            <a:pPr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a:cs typeface="Poppins"/>
              </a:rPr>
              <a:t>Please review the first tab, called Grant agreement to ensure that you will comply with the </a:t>
            </a:r>
            <a:r>
              <a:rPr lang="en-US" sz="4000" err="1">
                <a:solidFill>
                  <a:schemeClr val="tx1"/>
                </a:solidFill>
                <a:latin typeface="Poppins"/>
                <a:cs typeface="Poppins"/>
              </a:rPr>
              <a:t>programme</a:t>
            </a:r>
            <a:r>
              <a:rPr lang="en-US" sz="4000">
                <a:solidFill>
                  <a:schemeClr val="tx1"/>
                </a:solidFill>
                <a:latin typeface="Poppins"/>
                <a:cs typeface="Poppins"/>
              </a:rPr>
              <a:t>.</a:t>
            </a:r>
          </a:p>
        </p:txBody>
      </p:sp>
    </p:spTree>
    <p:extLst>
      <p:ext uri="{BB962C8B-B14F-4D97-AF65-F5344CB8AC3E}">
        <p14:creationId xmlns:p14="http://schemas.microsoft.com/office/powerpoint/2010/main" val="3591822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reen…">
            <a:extLst>
              <a:ext uri="{FF2B5EF4-FFF2-40B4-BE49-F238E27FC236}">
                <a16:creationId xmlns:a16="http://schemas.microsoft.com/office/drawing/2014/main" id="{BD3222F7-EA9F-46FE-89CC-B45FA46D1A82}"/>
              </a:ext>
            </a:extLst>
          </p:cNvPr>
          <p:cNvSpPr txBox="1"/>
          <p:nvPr/>
        </p:nvSpPr>
        <p:spPr>
          <a:xfrm>
            <a:off x="1016497" y="1484617"/>
            <a:ext cx="16532338" cy="1210588"/>
          </a:xfrm>
          <a:prstGeom prst="rect">
            <a:avLst/>
          </a:prstGeom>
          <a:ln w="3175">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eaLnBrk="1">
              <a:defRPr/>
            </a:pPr>
            <a:r>
              <a:rPr lang="fr-FR" altLang="x-none" sz="7200">
                <a:solidFill>
                  <a:schemeClr val="tx1"/>
                </a:solidFill>
                <a:latin typeface="Poppins SemiBold" panose="00000700000000000000" pitchFamily="2" charset="0"/>
                <a:ea typeface="Open Sans Semibold"/>
                <a:cs typeface="Poppins SemiBold" panose="00000700000000000000" pitchFamily="2" charset="0"/>
                <a:sym typeface="Poppins Medium" charset="0"/>
              </a:rPr>
              <a:t>Open Innovation</a:t>
            </a:r>
            <a:endParaRPr lang="x-none" altLang="x-none" sz="7200">
              <a:solidFill>
                <a:schemeClr val="tx1"/>
              </a:solidFill>
              <a:latin typeface="Poppins SemiBold" panose="00000700000000000000" pitchFamily="2" charset="0"/>
              <a:ea typeface="Open Sans Semibold"/>
              <a:cs typeface="Poppins SemiBold" panose="00000700000000000000" pitchFamily="2" charset="0"/>
            </a:endParaRPr>
          </a:p>
        </p:txBody>
      </p:sp>
      <p:sp>
        <p:nvSpPr>
          <p:cNvPr id="4" name="TextBox 3">
            <a:extLst>
              <a:ext uri="{FF2B5EF4-FFF2-40B4-BE49-F238E27FC236}">
                <a16:creationId xmlns:a16="http://schemas.microsoft.com/office/drawing/2014/main" id="{C74EA00B-8009-55D4-EC7F-7CC1095EC183}"/>
              </a:ext>
            </a:extLst>
          </p:cNvPr>
          <p:cNvSpPr txBox="1"/>
          <p:nvPr/>
        </p:nvSpPr>
        <p:spPr>
          <a:xfrm>
            <a:off x="1257159" y="3413861"/>
            <a:ext cx="22410457" cy="9423092"/>
          </a:xfrm>
          <a:prstGeom prst="rect">
            <a:avLst/>
          </a:prstGeom>
          <a:noFill/>
        </p:spPr>
        <p:txBody>
          <a:bodyPr wrap="square" lIns="91440" tIns="45720" rIns="91440" bIns="45720" anchor="t">
            <a:spAutoFit/>
          </a:bodyPr>
          <a:lstStyle/>
          <a:p>
            <a:pPr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a:cs typeface="Poppins"/>
              </a:rPr>
              <a:t>Our </a:t>
            </a:r>
            <a:r>
              <a:rPr lang="en-US" sz="4000" err="1">
                <a:solidFill>
                  <a:schemeClr val="tx1"/>
                </a:solidFill>
                <a:latin typeface="Poppins"/>
                <a:cs typeface="Poppins"/>
              </a:rPr>
              <a:t>programme</a:t>
            </a:r>
            <a:r>
              <a:rPr lang="en-US" sz="4000">
                <a:solidFill>
                  <a:schemeClr val="tx1"/>
                </a:solidFill>
                <a:latin typeface="Poppins"/>
                <a:cs typeface="Poppins"/>
              </a:rPr>
              <a:t> is based on Open Innovation</a:t>
            </a:r>
          </a:p>
          <a:p>
            <a:pPr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a:cs typeface="Poppins"/>
              </a:rPr>
              <a:t>Our community manifesto is available on HYPE </a:t>
            </a:r>
          </a:p>
          <a:p>
            <a:pPr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a:cs typeface="Poppins"/>
              </a:rPr>
              <a:t>Please read and agree the </a:t>
            </a:r>
            <a:r>
              <a:rPr lang="en-US" sz="4000">
                <a:solidFill>
                  <a:schemeClr val="tx1"/>
                </a:solidFill>
                <a:latin typeface="Poppins"/>
                <a:cs typeface="Poppins"/>
                <a:hlinkClick r:id="rId2">
                  <a:extLst>
                    <a:ext uri="{A12FA001-AC4F-418D-AE19-62706E023703}">
                      <ahyp:hlinkClr xmlns:ahyp="http://schemas.microsoft.com/office/drawing/2018/hyperlinkcolor" val="tx"/>
                    </a:ext>
                  </a:extLst>
                </a:hlinkClick>
              </a:rPr>
              <a:t>Programme Rules</a:t>
            </a:r>
            <a:r>
              <a:rPr lang="en-US" sz="4000">
                <a:solidFill>
                  <a:schemeClr val="tx1"/>
                </a:solidFill>
                <a:latin typeface="Poppins"/>
                <a:cs typeface="Poppins"/>
              </a:rPr>
              <a:t> on the website</a:t>
            </a:r>
            <a:endParaRPr lang="en-US">
              <a:solidFill>
                <a:schemeClr val="tx1"/>
              </a:solidFill>
            </a:endParaRPr>
          </a:p>
          <a:p>
            <a:pPr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a:cs typeface="Poppins"/>
              </a:rPr>
              <a:t>A team agreement will be proposed for the Innovation teams when the ideas funding is granted.</a:t>
            </a:r>
            <a:endParaRPr lang="en-US">
              <a:solidFill>
                <a:schemeClr val="tx1"/>
              </a:solidFill>
            </a:endParaRPr>
          </a:p>
          <a:p>
            <a:pPr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a:cs typeface="Poppins"/>
              </a:rPr>
              <a:t>Any confidentiality issues should be discussed between the Living Lab Consultant and the Innovation teams prior to submission of applications. The need for an NDA can be determined by the Living Lab Consultant/Innovation Team.</a:t>
            </a:r>
          </a:p>
          <a:p>
            <a:pPr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a:cs typeface="Poppins"/>
              </a:rPr>
              <a:t> The Innovation teams will continue to work on the problem phase, mash up the idea, co-design, test and prototype with users, therefore the solution is expected to be the outcome of the innovation teamwork.</a:t>
            </a:r>
          </a:p>
          <a:p>
            <a:pPr indent="-577850">
              <a:lnSpc>
                <a:spcPct val="110000"/>
              </a:lnSpc>
              <a:spcBef>
                <a:spcPts val="0"/>
              </a:spcBef>
              <a:spcAft>
                <a:spcPts val="1600"/>
              </a:spcAft>
              <a:buClr>
                <a:srgbClr val="F18741"/>
              </a:buClr>
              <a:buSzPts val="2400"/>
              <a:buFont typeface="System Font Regular"/>
              <a:buChar char="●"/>
            </a:pPr>
            <a:r>
              <a:rPr lang="en-US" sz="4000">
                <a:solidFill>
                  <a:schemeClr val="tx1"/>
                </a:solidFill>
                <a:latin typeface="Poppins"/>
                <a:cs typeface="Poppins"/>
              </a:rPr>
              <a:t>Experts will be made available as required.</a:t>
            </a:r>
          </a:p>
        </p:txBody>
      </p:sp>
    </p:spTree>
    <p:extLst>
      <p:ext uri="{BB962C8B-B14F-4D97-AF65-F5344CB8AC3E}">
        <p14:creationId xmlns:p14="http://schemas.microsoft.com/office/powerpoint/2010/main" val="3229971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5EC82-6374-4815-AD6D-9632B0055101}"/>
              </a:ext>
            </a:extLst>
          </p:cNvPr>
          <p:cNvSpPr>
            <a:spLocks noGrp="1"/>
          </p:cNvSpPr>
          <p:nvPr>
            <p:ph type="title"/>
          </p:nvPr>
        </p:nvSpPr>
        <p:spPr/>
        <p:txBody>
          <a:bodyPr lIns="91440" tIns="45720" rIns="91440" bIns="45720" anchor="t">
            <a:normAutofit/>
          </a:bodyPr>
          <a:lstStyle/>
          <a:p>
            <a:r>
              <a:rPr lang="fr-FR"/>
              <a:t>Content</a:t>
            </a:r>
          </a:p>
        </p:txBody>
      </p:sp>
      <p:sp>
        <p:nvSpPr>
          <p:cNvPr id="4" name="Sous-titre 2">
            <a:extLst>
              <a:ext uri="{FF2B5EF4-FFF2-40B4-BE49-F238E27FC236}">
                <a16:creationId xmlns:a16="http://schemas.microsoft.com/office/drawing/2014/main" id="{55990B73-3FB0-4694-B6C9-6FAE6F4A2158}"/>
              </a:ext>
            </a:extLst>
          </p:cNvPr>
          <p:cNvSpPr>
            <a:spLocks noGrp="1"/>
          </p:cNvSpPr>
          <p:nvPr/>
        </p:nvSpPr>
        <p:spPr>
          <a:xfrm>
            <a:off x="1094574" y="2984853"/>
            <a:ext cx="22432701" cy="891361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50000"/>
              </a:lnSpc>
              <a:buFont typeface="+mj-lt"/>
              <a:buAutoNum type="arabicPeriod"/>
            </a:pPr>
            <a:r>
              <a:rPr lang="fr-FR" sz="4400">
                <a:latin typeface="Poppins"/>
                <a:cs typeface="Poppins"/>
              </a:rPr>
              <a:t>The Innovation Booster Living </a:t>
            </a:r>
            <a:r>
              <a:rPr lang="fr-FR" sz="4400" err="1">
                <a:latin typeface="Poppins"/>
                <a:cs typeface="Poppins"/>
              </a:rPr>
              <a:t>Labs</a:t>
            </a:r>
            <a:r>
              <a:rPr lang="fr-FR" sz="4400">
                <a:latin typeface="Poppins"/>
                <a:cs typeface="Poppins"/>
              </a:rPr>
              <a:t> for </a:t>
            </a:r>
            <a:r>
              <a:rPr lang="fr-FR" sz="4400" err="1">
                <a:latin typeface="Poppins"/>
                <a:cs typeface="Poppins"/>
              </a:rPr>
              <a:t>Decarbonisation</a:t>
            </a:r>
            <a:endParaRPr lang="fr-FR" sz="4400">
              <a:latin typeface="Poppins"/>
              <a:cs typeface="Poppins"/>
            </a:endParaRPr>
          </a:p>
          <a:p>
            <a:pPr marL="514350" indent="-514350">
              <a:lnSpc>
                <a:spcPct val="150000"/>
              </a:lnSpc>
              <a:buFont typeface="+mj-lt"/>
              <a:buAutoNum type="arabicPeriod"/>
            </a:pPr>
            <a:r>
              <a:rPr lang="fr-FR" sz="4400">
                <a:latin typeface="Poppins"/>
                <a:cs typeface="Poppins"/>
              </a:rPr>
              <a:t> </a:t>
            </a:r>
            <a:r>
              <a:rPr lang="fr-FR" sz="4400" err="1">
                <a:latin typeface="Poppins"/>
                <a:cs typeface="Poppins"/>
              </a:rPr>
              <a:t>Ideas</a:t>
            </a:r>
            <a:r>
              <a:rPr lang="fr-FR" sz="4400">
                <a:latin typeface="Poppins"/>
                <a:cs typeface="Poppins"/>
              </a:rPr>
              <a:t> application</a:t>
            </a:r>
          </a:p>
          <a:p>
            <a:pPr marL="514350" indent="-514350">
              <a:lnSpc>
                <a:spcPct val="150000"/>
              </a:lnSpc>
              <a:buFont typeface="+mj-lt"/>
              <a:buAutoNum type="arabicPeriod"/>
            </a:pPr>
            <a:r>
              <a:rPr lang="fr-FR" sz="4400">
                <a:latin typeface="Poppins"/>
                <a:cs typeface="Poppins"/>
              </a:rPr>
              <a:t> </a:t>
            </a:r>
            <a:r>
              <a:rPr lang="fr-FR" sz="4400" err="1">
                <a:latin typeface="Poppins"/>
                <a:cs typeface="Poppins"/>
              </a:rPr>
              <a:t>Ideas</a:t>
            </a:r>
            <a:r>
              <a:rPr lang="fr-FR" sz="4400">
                <a:latin typeface="Poppins"/>
                <a:cs typeface="Poppins"/>
              </a:rPr>
              <a:t> </a:t>
            </a:r>
            <a:r>
              <a:rPr lang="fr-FR" sz="4400" err="1">
                <a:latin typeface="Poppins"/>
                <a:cs typeface="Poppins"/>
              </a:rPr>
              <a:t>evaluation</a:t>
            </a:r>
            <a:endParaRPr lang="fr-FR" sz="4400">
              <a:latin typeface="Poppins"/>
              <a:cs typeface="Poppins"/>
            </a:endParaRPr>
          </a:p>
          <a:p>
            <a:pPr marL="514350" indent="-514350">
              <a:lnSpc>
                <a:spcPct val="150000"/>
              </a:lnSpc>
              <a:buAutoNum type="arabicPeriod"/>
            </a:pPr>
            <a:r>
              <a:rPr lang="fr-FR" sz="4400">
                <a:latin typeface="Poppins"/>
                <a:cs typeface="Poppins"/>
              </a:rPr>
              <a:t>If </a:t>
            </a:r>
            <a:r>
              <a:rPr lang="fr-FR" sz="4400" err="1">
                <a:latin typeface="Poppins"/>
                <a:cs typeface="Poppins"/>
              </a:rPr>
              <a:t>you</a:t>
            </a:r>
            <a:r>
              <a:rPr lang="fr-FR" sz="4400">
                <a:latin typeface="Poppins"/>
                <a:cs typeface="Poppins"/>
              </a:rPr>
              <a:t> are </a:t>
            </a:r>
            <a:r>
              <a:rPr lang="fr-FR" sz="4400" err="1">
                <a:latin typeface="Poppins"/>
                <a:cs typeface="Poppins"/>
              </a:rPr>
              <a:t>successful</a:t>
            </a:r>
            <a:endParaRPr lang="fr-FR" sz="4400">
              <a:latin typeface="Poppins"/>
              <a:cs typeface="Poppins"/>
            </a:endParaRPr>
          </a:p>
          <a:p>
            <a:pPr marL="514350" indent="-514350">
              <a:lnSpc>
                <a:spcPct val="150000"/>
              </a:lnSpc>
              <a:buFont typeface="+mj-lt"/>
              <a:buAutoNum type="arabicPeriod"/>
            </a:pPr>
            <a:endParaRPr lang="fr-FR" sz="4400">
              <a:latin typeface="Poppins"/>
              <a:cs typeface="Poppins"/>
            </a:endParaRPr>
          </a:p>
        </p:txBody>
      </p:sp>
    </p:spTree>
    <p:extLst>
      <p:ext uri="{BB962C8B-B14F-4D97-AF65-F5344CB8AC3E}">
        <p14:creationId xmlns:p14="http://schemas.microsoft.com/office/powerpoint/2010/main" val="6159700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5EC82-6374-4815-AD6D-9632B0055101}"/>
              </a:ext>
            </a:extLst>
          </p:cNvPr>
          <p:cNvSpPr>
            <a:spLocks noGrp="1"/>
          </p:cNvSpPr>
          <p:nvPr>
            <p:ph type="title"/>
          </p:nvPr>
        </p:nvSpPr>
        <p:spPr/>
        <p:txBody>
          <a:bodyPr lIns="91440" tIns="45720" rIns="91440" bIns="45720" anchor="t">
            <a:normAutofit/>
          </a:bodyPr>
          <a:lstStyle/>
          <a:p>
            <a:pPr>
              <a:lnSpc>
                <a:spcPct val="100000"/>
              </a:lnSpc>
              <a:spcAft>
                <a:spcPct val="0"/>
              </a:spcAft>
            </a:pPr>
            <a:r>
              <a:rPr lang="fr-CH">
                <a:latin typeface="Poppins SemiBold"/>
                <a:cs typeface="Poppins SemiBold"/>
              </a:rPr>
              <a:t>Check </a:t>
            </a:r>
            <a:r>
              <a:rPr lang="fr-CH" err="1">
                <a:latin typeface="Poppins SemiBold"/>
                <a:cs typeface="Poppins SemiBold"/>
              </a:rPr>
              <a:t>list</a:t>
            </a:r>
            <a:r>
              <a:rPr lang="fr-CH">
                <a:latin typeface="Poppins SemiBold"/>
                <a:cs typeface="Poppins SemiBold"/>
              </a:rPr>
              <a:t> - Application </a:t>
            </a:r>
            <a:r>
              <a:rPr lang="fr-CH" err="1">
                <a:latin typeface="Poppins SemiBold"/>
                <a:cs typeface="Poppins SemiBold"/>
              </a:rPr>
              <a:t>Form</a:t>
            </a:r>
            <a:r>
              <a:rPr lang="fr-CH">
                <a:latin typeface="Poppins SemiBold"/>
                <a:cs typeface="Poppins SemiBold"/>
              </a:rPr>
              <a:t> on HYPE </a:t>
            </a:r>
            <a:br>
              <a:rPr lang="fr-CH">
                <a:latin typeface="Poppins SemiBold"/>
                <a:cs typeface="Poppins SemiBold"/>
              </a:rPr>
            </a:br>
            <a:r>
              <a:rPr lang="fr-CH" sz="3200">
                <a:latin typeface="Poppins SemiBold"/>
                <a:cs typeface="Poppins SemiBold"/>
              </a:rPr>
              <a:t>(via </a:t>
            </a:r>
            <a:r>
              <a:rPr lang="fr-CH" sz="3200" err="1">
                <a:latin typeface="Poppins SemiBold"/>
                <a:cs typeface="Poppins SemiBold"/>
              </a:rPr>
              <a:t>your</a:t>
            </a:r>
            <a:r>
              <a:rPr lang="fr-CH" sz="3200">
                <a:latin typeface="Poppins SemiBold"/>
                <a:cs typeface="Poppins SemiBold"/>
              </a:rPr>
              <a:t> living </a:t>
            </a:r>
            <a:r>
              <a:rPr lang="fr-CH" sz="3200" err="1">
                <a:latin typeface="Poppins SemiBold"/>
                <a:cs typeface="Poppins SemiBold"/>
              </a:rPr>
              <a:t>lab</a:t>
            </a:r>
            <a:r>
              <a:rPr lang="fr-CH" sz="3200">
                <a:latin typeface="Poppins SemiBold"/>
                <a:cs typeface="Poppins SemiBold"/>
              </a:rPr>
              <a:t> manager/ consultant)</a:t>
            </a:r>
            <a:endParaRPr lang="en-US" sz="3200" b="0">
              <a:latin typeface="Poppins SemiBold"/>
              <a:cs typeface="Poppins SemiBold"/>
            </a:endParaRPr>
          </a:p>
          <a:p>
            <a:endParaRPr lang="fr-FR"/>
          </a:p>
        </p:txBody>
      </p:sp>
      <p:sp>
        <p:nvSpPr>
          <p:cNvPr id="3" name="Sous-titre 2">
            <a:extLst>
              <a:ext uri="{FF2B5EF4-FFF2-40B4-BE49-F238E27FC236}">
                <a16:creationId xmlns:a16="http://schemas.microsoft.com/office/drawing/2014/main" id="{55990B73-3FB0-4694-B6C9-6FAE6F4A2158}"/>
              </a:ext>
            </a:extLst>
          </p:cNvPr>
          <p:cNvSpPr>
            <a:spLocks noGrp="1"/>
          </p:cNvSpPr>
          <p:nvPr>
            <p:ph idx="4294967295"/>
          </p:nvPr>
        </p:nvSpPr>
        <p:spPr>
          <a:xfrm>
            <a:off x="13563474" y="3964432"/>
            <a:ext cx="14757400" cy="7219950"/>
          </a:xfrm>
        </p:spPr>
        <p:txBody>
          <a:bodyPr vert="horz" lIns="182880" tIns="91440" rIns="182880" bIns="91440" rtlCol="0" anchor="t">
            <a:normAutofit/>
          </a:bodyPr>
          <a:lstStyle/>
          <a:p>
            <a:pPr marL="0" indent="0">
              <a:lnSpc>
                <a:spcPct val="200000"/>
              </a:lnSpc>
              <a:spcBef>
                <a:spcPct val="0"/>
              </a:spcBef>
              <a:spcAft>
                <a:spcPct val="0"/>
              </a:spcAft>
              <a:buNone/>
            </a:pPr>
            <a:endParaRPr lang="en-US">
              <a:latin typeface="Poppins"/>
              <a:cs typeface="Poppins"/>
            </a:endParaRPr>
          </a:p>
          <a:p>
            <a:pPr marL="0" indent="0">
              <a:buNone/>
            </a:pPr>
            <a:endParaRPr lang="fr-FR"/>
          </a:p>
        </p:txBody>
      </p:sp>
      <p:sp>
        <p:nvSpPr>
          <p:cNvPr id="34" name="Text Box 3">
            <a:extLst>
              <a:ext uri="{FF2B5EF4-FFF2-40B4-BE49-F238E27FC236}">
                <a16:creationId xmlns:a16="http://schemas.microsoft.com/office/drawing/2014/main" id="{ABF3CD0C-C900-3B57-4F83-3F8957433947}"/>
              </a:ext>
            </a:extLst>
          </p:cNvPr>
          <p:cNvSpPr txBox="1">
            <a:spLocks/>
          </p:cNvSpPr>
          <p:nvPr/>
        </p:nvSpPr>
        <p:spPr bwMode="auto">
          <a:xfrm>
            <a:off x="3270535" y="16042621"/>
            <a:ext cx="849970" cy="6084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algn="ctr" eaLnBrk="1">
              <a:defRPr/>
            </a:pPr>
            <a:endParaRPr lang="en-US" altLang="x-none" sz="3200">
              <a:solidFill>
                <a:schemeClr val="tx1"/>
              </a:solidFill>
            </a:endParaRPr>
          </a:p>
        </p:txBody>
      </p:sp>
      <p:sp>
        <p:nvSpPr>
          <p:cNvPr id="35" name="TextBox 34">
            <a:extLst>
              <a:ext uri="{FF2B5EF4-FFF2-40B4-BE49-F238E27FC236}">
                <a16:creationId xmlns:a16="http://schemas.microsoft.com/office/drawing/2014/main" id="{DDED3150-282B-9FF4-07EC-B840103B7E43}"/>
              </a:ext>
            </a:extLst>
          </p:cNvPr>
          <p:cNvSpPr txBox="1"/>
          <p:nvPr/>
        </p:nvSpPr>
        <p:spPr>
          <a:xfrm>
            <a:off x="1480889" y="3967534"/>
            <a:ext cx="21046601" cy="9941183"/>
          </a:xfrm>
          <a:prstGeom prst="rect">
            <a:avLst/>
          </a:prstGeom>
          <a:noFill/>
        </p:spPr>
        <p:txBody>
          <a:bodyPr wrap="square" lIns="91440" tIns="45720" rIns="91440" bIns="45720" rtlCol="0" anchor="t">
            <a:spAutoFit/>
          </a:bodyPr>
          <a:lstStyle/>
          <a:p>
            <a:pPr marL="571500" indent="-571500" defTabSz="914400">
              <a:buFont typeface="Wingdings" panose="05000000000000000000" pitchFamily="2" charset="2"/>
              <a:buChar char="q"/>
            </a:pPr>
            <a:r>
              <a:rPr lang="fr-FR" sz="4000" dirty="0">
                <a:solidFill>
                  <a:schemeClr val="tx1"/>
                </a:solidFill>
                <a:latin typeface="Poppins"/>
                <a:cs typeface="Poppins"/>
                <a:hlinkClick r:id="rId2">
                  <a:extLst>
                    <a:ext uri="{A12FA001-AC4F-418D-AE19-62706E023703}">
                      <ahyp:hlinkClr xmlns:ahyp="http://schemas.microsoft.com/office/drawing/2018/hyperlinkcolor" val="tx"/>
                    </a:ext>
                  </a:extLst>
                </a:hlinkClick>
              </a:rPr>
              <a:t>agree to the programme rules</a:t>
            </a:r>
            <a:endParaRPr lang="fr-FR" altLang="fr-FR" sz="4000" dirty="0">
              <a:solidFill>
                <a:schemeClr val="tx1"/>
              </a:solidFill>
              <a:latin typeface="Poppins"/>
              <a:cs typeface="Poppins"/>
            </a:endParaRPr>
          </a:p>
          <a:p>
            <a:pPr marL="571500" marR="0" lvl="0" indent="-571500" algn="l" defTabSz="914400">
              <a:lnSpc>
                <a:spcPct val="100000"/>
              </a:lnSpc>
              <a:spcBef>
                <a:spcPct val="0"/>
              </a:spcBef>
              <a:spcAft>
                <a:spcPct val="0"/>
              </a:spcAft>
              <a:buClrTx/>
              <a:buSzTx/>
              <a:buFont typeface="Wingdings" panose="05000000000000000000" pitchFamily="2" charset="2"/>
              <a:buChar char="q"/>
              <a:tabLst/>
            </a:pPr>
            <a:r>
              <a:rPr lang="fr-FR" altLang="fr-FR" sz="4000" dirty="0" err="1">
                <a:solidFill>
                  <a:schemeClr val="tx1"/>
                </a:solidFill>
                <a:latin typeface="Poppins"/>
                <a:cs typeface="Poppins"/>
              </a:rPr>
              <a:t>title</a:t>
            </a:r>
            <a:r>
              <a:rPr lang="fr-FR" altLang="fr-FR" sz="4000" dirty="0">
                <a:solidFill>
                  <a:schemeClr val="tx1"/>
                </a:solidFill>
                <a:latin typeface="Poppins"/>
                <a:cs typeface="Poppins"/>
              </a:rPr>
              <a:t> *</a:t>
            </a:r>
            <a:endParaRPr lang="fr-FR" dirty="0">
              <a:solidFill>
                <a:schemeClr val="tx1"/>
              </a:solidFill>
              <a:cs typeface="Poppins"/>
            </a:endParaRPr>
          </a:p>
          <a:p>
            <a:pPr marL="571500" indent="-571500" defTabSz="914400">
              <a:buFont typeface="Wingdings" panose="05000000000000000000" pitchFamily="2" charset="2"/>
              <a:buChar char="q"/>
            </a:pPr>
            <a:r>
              <a:rPr lang="fr-FR" altLang="fr-FR" sz="4000" dirty="0">
                <a:solidFill>
                  <a:schemeClr val="tx1"/>
                </a:solidFill>
                <a:latin typeface="Poppins"/>
                <a:cs typeface="Poppins"/>
              </a:rPr>
              <a:t>Picture</a:t>
            </a:r>
            <a:endParaRPr lang="fr-FR" altLang="fr-FR" sz="4000" dirty="0">
              <a:solidFill>
                <a:schemeClr val="tx1"/>
              </a:solidFill>
              <a:latin typeface="Poppins"/>
            </a:endParaRPr>
          </a:p>
          <a:p>
            <a:pPr marL="571500" indent="-571500" defTabSz="914400">
              <a:buFont typeface="Wingdings" panose="05000000000000000000" pitchFamily="2" charset="2"/>
              <a:buChar char="q"/>
            </a:pPr>
            <a:r>
              <a:rPr lang="fr-FR" altLang="fr-FR" sz="4000" dirty="0" err="1">
                <a:solidFill>
                  <a:schemeClr val="tx1"/>
                </a:solidFill>
                <a:latin typeface="Poppins"/>
                <a:cs typeface="Poppins"/>
              </a:rPr>
              <a:t>Problem</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space</a:t>
            </a:r>
          </a:p>
          <a:p>
            <a:pPr marL="571500" indent="-571500" defTabSz="914400">
              <a:buFont typeface="Wingdings" panose="05000000000000000000" pitchFamily="2" charset="2"/>
              <a:buChar char="q"/>
            </a:pPr>
            <a:r>
              <a:rPr lang="fr-FR" altLang="fr-FR" sz="4000" dirty="0">
                <a:solidFill>
                  <a:schemeClr val="tx1"/>
                </a:solidFill>
                <a:latin typeface="Poppins"/>
                <a:cs typeface="Poppins"/>
              </a:rPr>
              <a:t>Solution </a:t>
            </a:r>
            <a:r>
              <a:rPr lang="fr-FR" altLang="fr-FR" sz="4000" dirty="0" err="1">
                <a:solidFill>
                  <a:schemeClr val="tx1"/>
                </a:solidFill>
                <a:latin typeface="Poppins"/>
                <a:cs typeface="Poppins"/>
              </a:rPr>
              <a:t>space</a:t>
            </a:r>
          </a:p>
          <a:p>
            <a:pPr marL="571500" indent="-571500" defTabSz="914400">
              <a:buFont typeface="Wingdings" panose="05000000000000000000" pitchFamily="2" charset="2"/>
              <a:buChar char="q"/>
            </a:pPr>
            <a:r>
              <a:rPr lang="fr-FR" altLang="fr-FR" sz="4000" dirty="0" err="1">
                <a:solidFill>
                  <a:schemeClr val="tx1"/>
                </a:solidFill>
                <a:latin typeface="Poppins"/>
                <a:cs typeface="Poppins"/>
              </a:rPr>
              <a:t>you</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didn't</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submitted</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your</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idea</a:t>
            </a:r>
            <a:r>
              <a:rPr lang="fr-FR" altLang="fr-FR" sz="4000" dirty="0">
                <a:solidFill>
                  <a:schemeClr val="tx1"/>
                </a:solidFill>
                <a:latin typeface="Poppins"/>
                <a:cs typeface="Poppins"/>
              </a:rPr>
              <a:t> to </a:t>
            </a:r>
            <a:r>
              <a:rPr lang="fr-FR" altLang="fr-FR" sz="4000" dirty="0" err="1">
                <a:solidFill>
                  <a:schemeClr val="tx1"/>
                </a:solidFill>
                <a:latin typeface="Poppins"/>
                <a:cs typeface="Poppins"/>
              </a:rPr>
              <a:t>another</a:t>
            </a:r>
            <a:r>
              <a:rPr lang="fr-FR" altLang="fr-FR" sz="4000" dirty="0">
                <a:solidFill>
                  <a:schemeClr val="tx1"/>
                </a:solidFill>
                <a:latin typeface="Poppins"/>
                <a:cs typeface="Poppins"/>
              </a:rPr>
              <a:t> Innovation Booster?  *</a:t>
            </a:r>
            <a:endParaRPr lang="fr-FR" altLang="fr-FR" sz="4000" dirty="0">
              <a:solidFill>
                <a:schemeClr val="tx1"/>
              </a:solidFill>
              <a:cs typeface="Poppins"/>
            </a:endParaRP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fr-FR" altLang="fr-FR" sz="4000" dirty="0">
                <a:solidFill>
                  <a:schemeClr val="tx1"/>
                </a:solidFill>
                <a:latin typeface="Poppins"/>
                <a:cs typeface="Poppins"/>
              </a:rPr>
              <a:t>if </a:t>
            </a:r>
            <a:r>
              <a:rPr lang="fr-FR" altLang="fr-FR" sz="4000" dirty="0" err="1">
                <a:solidFill>
                  <a:schemeClr val="tx1"/>
                </a:solidFill>
                <a:latin typeface="Poppins"/>
                <a:cs typeface="Poppins"/>
              </a:rPr>
              <a:t>you</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took</a:t>
            </a:r>
            <a:r>
              <a:rPr lang="fr-FR" altLang="fr-FR" sz="4000" dirty="0">
                <a:solidFill>
                  <a:schemeClr val="tx1"/>
                </a:solidFill>
                <a:latin typeface="Poppins"/>
                <a:cs typeface="Poppins"/>
              </a:rPr>
              <a:t> part to an open </a:t>
            </a:r>
            <a:r>
              <a:rPr lang="fr-FR" altLang="fr-FR" sz="4000" dirty="0" err="1">
                <a:solidFill>
                  <a:schemeClr val="tx1"/>
                </a:solidFill>
                <a:latin typeface="Poppins"/>
                <a:cs typeface="Poppins"/>
              </a:rPr>
              <a:t>lab</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day</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please</a:t>
            </a:r>
            <a:r>
              <a:rPr lang="fr-FR" altLang="fr-FR" sz="4000" dirty="0">
                <a:solidFill>
                  <a:schemeClr val="tx1"/>
                </a:solidFill>
                <a:latin typeface="Poppins"/>
                <a:cs typeface="Poppins"/>
              </a:rPr>
              <a:t> mention </a:t>
            </a:r>
            <a:r>
              <a:rPr lang="fr-FR" altLang="fr-FR" sz="4000" dirty="0" err="1">
                <a:solidFill>
                  <a:schemeClr val="tx1"/>
                </a:solidFill>
                <a:latin typeface="Poppins"/>
                <a:cs typeface="Poppins"/>
              </a:rPr>
              <a:t>which</a:t>
            </a:r>
            <a:r>
              <a:rPr lang="fr-FR" altLang="fr-FR" sz="4000" dirty="0">
                <a:solidFill>
                  <a:schemeClr val="tx1"/>
                </a:solidFill>
                <a:latin typeface="Poppins"/>
                <a:cs typeface="Poppins"/>
              </a:rPr>
              <a:t> one:  *</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fr-FR" altLang="fr-FR" sz="4000" dirty="0" err="1">
                <a:solidFill>
                  <a:schemeClr val="tx1"/>
                </a:solidFill>
                <a:latin typeface="Poppins"/>
                <a:cs typeface="Poppins"/>
              </a:rPr>
              <a:t>who</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is</a:t>
            </a:r>
            <a:r>
              <a:rPr lang="fr-FR" altLang="fr-FR" sz="4000" dirty="0">
                <a:solidFill>
                  <a:schemeClr val="tx1"/>
                </a:solidFill>
                <a:latin typeface="Poppins"/>
                <a:cs typeface="Poppins"/>
              </a:rPr>
              <a:t> the </a:t>
            </a:r>
            <a:r>
              <a:rPr lang="fr-FR" altLang="fr-FR" sz="4000" dirty="0" err="1">
                <a:solidFill>
                  <a:schemeClr val="tx1"/>
                </a:solidFill>
                <a:latin typeface="Poppins"/>
                <a:cs typeface="Poppins"/>
              </a:rPr>
              <a:t>implementation</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partner</a:t>
            </a:r>
            <a:r>
              <a:rPr lang="fr-FR" altLang="fr-FR" sz="4000" dirty="0">
                <a:solidFill>
                  <a:schemeClr val="tx1"/>
                </a:solidFill>
                <a:latin typeface="Poppins"/>
                <a:cs typeface="Poppins"/>
              </a:rPr>
              <a:t>?  *</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fr-FR" altLang="fr-FR" sz="4000" dirty="0" err="1">
                <a:solidFill>
                  <a:schemeClr val="tx1"/>
                </a:solidFill>
                <a:latin typeface="Poppins"/>
                <a:cs typeface="Poppins"/>
              </a:rPr>
              <a:t>co-funding</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declaration</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from</a:t>
            </a:r>
            <a:r>
              <a:rPr lang="fr-FR" altLang="fr-FR" sz="4000" dirty="0">
                <a:solidFill>
                  <a:schemeClr val="tx1"/>
                </a:solidFill>
                <a:latin typeface="Poppins"/>
                <a:cs typeface="Poppins"/>
              </a:rPr>
              <a:t> the </a:t>
            </a:r>
            <a:r>
              <a:rPr lang="fr-FR" altLang="fr-FR" sz="4000" dirty="0" err="1">
                <a:solidFill>
                  <a:schemeClr val="tx1"/>
                </a:solidFill>
                <a:latin typeface="Poppins"/>
                <a:cs typeface="Poppins"/>
              </a:rPr>
              <a:t>implementation</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partner</a:t>
            </a:r>
            <a:r>
              <a:rPr lang="fr-FR" altLang="fr-FR" sz="4000" dirty="0">
                <a:solidFill>
                  <a:schemeClr val="tx1"/>
                </a:solidFill>
                <a:latin typeface="Poppins"/>
                <a:cs typeface="Poppins"/>
              </a:rPr>
              <a:t>  *</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fr-FR" altLang="fr-FR" sz="4000" dirty="0" err="1">
                <a:solidFill>
                  <a:schemeClr val="tx1"/>
                </a:solidFill>
                <a:latin typeface="Poppins"/>
                <a:cs typeface="Poppins"/>
              </a:rPr>
              <a:t>video</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presentation</a:t>
            </a:r>
            <a:r>
              <a:rPr lang="fr-FR" altLang="fr-FR" sz="4000" dirty="0">
                <a:solidFill>
                  <a:schemeClr val="tx1"/>
                </a:solidFill>
                <a:latin typeface="Poppins"/>
                <a:cs typeface="Poppins"/>
              </a:rPr>
              <a:t> of the </a:t>
            </a:r>
            <a:r>
              <a:rPr lang="fr-FR" altLang="fr-FR" sz="4000" dirty="0" err="1">
                <a:solidFill>
                  <a:schemeClr val="tx1"/>
                </a:solidFill>
                <a:latin typeface="Poppins"/>
                <a:cs typeface="Poppins"/>
              </a:rPr>
              <a:t>project</a:t>
            </a:r>
            <a:r>
              <a:rPr lang="fr-FR" altLang="fr-FR" sz="4000" dirty="0">
                <a:solidFill>
                  <a:schemeClr val="tx1"/>
                </a:solidFill>
                <a:latin typeface="Poppins"/>
                <a:cs typeface="Poppins"/>
              </a:rPr>
              <a:t> and the team (max. 5min)  *</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fr-FR" altLang="fr-FR" sz="4000" dirty="0">
                <a:solidFill>
                  <a:schemeClr val="tx1"/>
                </a:solidFill>
                <a:latin typeface="Poppins"/>
                <a:cs typeface="Poppins"/>
              </a:rPr>
              <a:t>cv of the team  *</a:t>
            </a:r>
          </a:p>
          <a:p>
            <a:pPr marL="571500" indent="-571500" defTabSz="914400">
              <a:buFont typeface="Wingdings" panose="05000000000000000000" pitchFamily="2" charset="2"/>
              <a:buChar char="q"/>
            </a:pPr>
            <a:r>
              <a:rPr lang="fr-FR" altLang="fr-FR" sz="4000" dirty="0">
                <a:solidFill>
                  <a:schemeClr val="tx1"/>
                </a:solidFill>
                <a:latin typeface="Poppins"/>
                <a:cs typeface="Poppins"/>
              </a:rPr>
              <a:t>Business Model </a:t>
            </a:r>
            <a:r>
              <a:rPr lang="fr-FR" altLang="fr-FR" sz="4000" dirty="0" err="1">
                <a:solidFill>
                  <a:schemeClr val="tx1"/>
                </a:solidFill>
                <a:latin typeface="Poppins"/>
                <a:cs typeface="Poppins"/>
              </a:rPr>
              <a:t>Canva</a:t>
            </a:r>
            <a:r>
              <a:rPr lang="fr-FR" altLang="fr-FR" sz="4000" dirty="0">
                <a:solidFill>
                  <a:schemeClr val="tx1"/>
                </a:solidFill>
                <a:latin typeface="Poppins"/>
                <a:cs typeface="Poppins"/>
              </a:rPr>
              <a:t>  *</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q"/>
              <a:tabLst/>
            </a:pPr>
            <a:r>
              <a:rPr lang="fr-FR" altLang="fr-FR" sz="4000" dirty="0" err="1">
                <a:solidFill>
                  <a:schemeClr val="tx1"/>
                </a:solidFill>
                <a:latin typeface="Poppins"/>
                <a:cs typeface="Poppins"/>
              </a:rPr>
              <a:t>Needs</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assessment</a:t>
            </a:r>
            <a:r>
              <a:rPr lang="fr-FR" altLang="fr-FR" sz="4000" dirty="0">
                <a:solidFill>
                  <a:schemeClr val="tx1"/>
                </a:solidFill>
                <a:latin typeface="Poppins"/>
                <a:cs typeface="Poppins"/>
              </a:rPr>
              <a:t> and </a:t>
            </a:r>
            <a:r>
              <a:rPr lang="fr-FR" altLang="fr-FR" sz="4000" dirty="0" err="1">
                <a:solidFill>
                  <a:schemeClr val="tx1"/>
                </a:solidFill>
                <a:latin typeface="Poppins"/>
                <a:cs typeface="Poppins"/>
              </a:rPr>
              <a:t>Request</a:t>
            </a:r>
            <a:r>
              <a:rPr lang="fr-FR" altLang="fr-FR" sz="4000" dirty="0">
                <a:solidFill>
                  <a:schemeClr val="tx1"/>
                </a:solidFill>
                <a:latin typeface="Poppins"/>
                <a:cs typeface="Poppins"/>
              </a:rPr>
              <a:t> for </a:t>
            </a:r>
            <a:r>
              <a:rPr lang="fr-FR" altLang="fr-FR" sz="4000" dirty="0" err="1">
                <a:solidFill>
                  <a:schemeClr val="tx1"/>
                </a:solidFill>
                <a:latin typeface="Poppins"/>
                <a:cs typeface="Poppins"/>
              </a:rPr>
              <a:t>Ideas</a:t>
            </a:r>
            <a:r>
              <a:rPr lang="fr-FR" altLang="fr-FR" sz="4000" dirty="0">
                <a:solidFill>
                  <a:schemeClr val="tx1"/>
                </a:solidFill>
                <a:latin typeface="Poppins"/>
                <a:cs typeface="Poppins"/>
              </a:rPr>
              <a:t> </a:t>
            </a:r>
            <a:r>
              <a:rPr lang="fr-FR" altLang="fr-FR" sz="4000" dirty="0" err="1">
                <a:solidFill>
                  <a:schemeClr val="tx1"/>
                </a:solidFill>
                <a:latin typeface="Poppins"/>
                <a:cs typeface="Poppins"/>
              </a:rPr>
              <a:t>Funding</a:t>
            </a:r>
            <a:r>
              <a:rPr lang="fr-FR" altLang="fr-FR" sz="4000" dirty="0">
                <a:solidFill>
                  <a:schemeClr val="tx1"/>
                </a:solidFill>
                <a:latin typeface="Poppins"/>
                <a:cs typeface="Poppins"/>
              </a:rPr>
              <a:t>  *</a:t>
            </a:r>
          </a:p>
          <a:p>
            <a:pPr marL="342900" indent="-342900">
              <a:buFont typeface="Arial" panose="020B0604020202020204" pitchFamily="34" charset="0"/>
              <a:buChar char="•"/>
            </a:pPr>
            <a:endParaRPr lang="en-IE">
              <a:solidFill>
                <a:schemeClr val="tx1"/>
              </a:solidFill>
            </a:endParaRPr>
          </a:p>
          <a:p>
            <a:pPr marL="342900" indent="-342900">
              <a:buFont typeface="Arial" panose="020B0604020202020204" pitchFamily="34" charset="0"/>
              <a:buChar char="•"/>
            </a:pPr>
            <a:endParaRPr lang="en-IE">
              <a:solidFill>
                <a:schemeClr val="tx1"/>
              </a:solidFill>
            </a:endParaRPr>
          </a:p>
          <a:p>
            <a:pPr marL="342900" indent="-342900">
              <a:buFont typeface="Arial" panose="020B0604020202020204" pitchFamily="34" charset="0"/>
              <a:buChar char="•"/>
            </a:pPr>
            <a:endParaRPr lang="en-IE">
              <a:solidFill>
                <a:schemeClr val="tx1"/>
              </a:solidFill>
            </a:endParaRPr>
          </a:p>
          <a:p>
            <a:endParaRPr lang="en-IE">
              <a:solidFill>
                <a:schemeClr val="tx1"/>
              </a:solidFill>
            </a:endParaRPr>
          </a:p>
          <a:p>
            <a:endParaRPr lang="en-IE">
              <a:solidFill>
                <a:schemeClr val="tx1"/>
              </a:solidFill>
            </a:endParaRPr>
          </a:p>
          <a:p>
            <a:endParaRPr lang="en-IE">
              <a:solidFill>
                <a:schemeClr val="tx1"/>
              </a:solidFill>
            </a:endParaRPr>
          </a:p>
        </p:txBody>
      </p:sp>
    </p:spTree>
    <p:extLst>
      <p:ext uri="{BB962C8B-B14F-4D97-AF65-F5344CB8AC3E}">
        <p14:creationId xmlns:p14="http://schemas.microsoft.com/office/powerpoint/2010/main" val="1069961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7E928-F141-8241-ADE4-D6FE3C980C9E}"/>
              </a:ext>
            </a:extLst>
          </p:cNvPr>
          <p:cNvSpPr>
            <a:spLocks noGrp="1"/>
          </p:cNvSpPr>
          <p:nvPr>
            <p:ph type="title"/>
          </p:nvPr>
        </p:nvSpPr>
        <p:spPr/>
        <p:txBody>
          <a:bodyPr/>
          <a:lstStyle/>
          <a:p>
            <a:r>
              <a:rPr lang="en-GB">
                <a:latin typeface="Poppins SemiBold"/>
                <a:cs typeface="Poppins SemiBold"/>
              </a:rPr>
              <a:t>Ideas evaluation</a:t>
            </a:r>
            <a:endParaRPr lang="en-US"/>
          </a:p>
        </p:txBody>
      </p:sp>
    </p:spTree>
    <p:extLst>
      <p:ext uri="{BB962C8B-B14F-4D97-AF65-F5344CB8AC3E}">
        <p14:creationId xmlns:p14="http://schemas.microsoft.com/office/powerpoint/2010/main" val="1169887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reen…">
            <a:extLst>
              <a:ext uri="{FF2B5EF4-FFF2-40B4-BE49-F238E27FC236}">
                <a16:creationId xmlns:a16="http://schemas.microsoft.com/office/drawing/2014/main" id="{BD3222F7-EA9F-46FE-89CC-B45FA46D1A82}"/>
              </a:ext>
            </a:extLst>
          </p:cNvPr>
          <p:cNvSpPr txBox="1"/>
          <p:nvPr/>
        </p:nvSpPr>
        <p:spPr>
          <a:xfrm>
            <a:off x="1290591" y="1353033"/>
            <a:ext cx="16532338" cy="1087477"/>
          </a:xfrm>
          <a:prstGeom prst="rect">
            <a:avLst/>
          </a:prstGeom>
          <a:ln w="3175">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r>
              <a:rPr lang="en-US" sz="9600" b="1" spc="300" baseline="30000">
                <a:solidFill>
                  <a:schemeClr val="tx1"/>
                </a:solidFill>
                <a:latin typeface="Poppins"/>
                <a:ea typeface="Open Sans"/>
                <a:cs typeface="Poppins"/>
              </a:rPr>
              <a:t>Innovation Committee</a:t>
            </a:r>
          </a:p>
        </p:txBody>
      </p:sp>
      <p:grpSp>
        <p:nvGrpSpPr>
          <p:cNvPr id="7" name="Group 41">
            <a:extLst>
              <a:ext uri="{FF2B5EF4-FFF2-40B4-BE49-F238E27FC236}">
                <a16:creationId xmlns:a16="http://schemas.microsoft.com/office/drawing/2014/main" id="{6B8BF0FF-1C24-4E17-1852-E2D0E89203B0}"/>
              </a:ext>
            </a:extLst>
          </p:cNvPr>
          <p:cNvGrpSpPr/>
          <p:nvPr/>
        </p:nvGrpSpPr>
        <p:grpSpPr>
          <a:xfrm>
            <a:off x="1815634" y="7783193"/>
            <a:ext cx="2462040" cy="4024722"/>
            <a:chOff x="4151494" y="1774348"/>
            <a:chExt cx="1440000" cy="2353982"/>
          </a:xfrm>
          <a:solidFill>
            <a:schemeClr val="bg2"/>
          </a:solidFill>
        </p:grpSpPr>
        <p:sp>
          <p:nvSpPr>
            <p:cNvPr id="29" name="Rounded Rectangle 44">
              <a:extLst>
                <a:ext uri="{FF2B5EF4-FFF2-40B4-BE49-F238E27FC236}">
                  <a16:creationId xmlns:a16="http://schemas.microsoft.com/office/drawing/2014/main" id="{80D92832-1BDB-FFC8-F9EC-7D5AD0662A21}"/>
                </a:ext>
              </a:extLst>
            </p:cNvPr>
            <p:cNvSpPr/>
            <p:nvPr/>
          </p:nvSpPr>
          <p:spPr>
            <a:xfrm>
              <a:off x="4151494" y="1774348"/>
              <a:ext cx="1440000" cy="2353982"/>
            </a:xfrm>
            <a:prstGeom prst="roundRect">
              <a:avLst>
                <a:gd name="adj" fmla="val 14713"/>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72000" rtlCol="0" anchor="b"/>
            <a:lstStyle/>
            <a:p>
              <a:pPr algn="ctr"/>
              <a:r>
                <a:rPr lang="en-US" sz="2200">
                  <a:solidFill>
                    <a:srgbClr val="3C3C3B"/>
                  </a:solidFill>
                  <a:latin typeface="Poppins"/>
                  <a:cs typeface="Poppins"/>
                </a:rPr>
                <a:t>DEVON WEMYSS</a:t>
              </a:r>
            </a:p>
          </p:txBody>
        </p:sp>
        <p:pic>
          <p:nvPicPr>
            <p:cNvPr id="30" name="Picture 47">
              <a:extLst>
                <a:ext uri="{FF2B5EF4-FFF2-40B4-BE49-F238E27FC236}">
                  <a16:creationId xmlns:a16="http://schemas.microsoft.com/office/drawing/2014/main" id="{32ACBE44-0376-DCA3-800A-91111D8C6877}"/>
                </a:ext>
              </a:extLst>
            </p:cNvPr>
            <p:cNvPicPr>
              <a:picLocks noChangeAspect="1"/>
            </p:cNvPicPr>
            <p:nvPr/>
          </p:nvPicPr>
          <p:blipFill>
            <a:blip r:embed="rId3">
              <a:alphaModFix/>
            </a:blip>
            <a:srcRect/>
            <a:stretch/>
          </p:blipFill>
          <p:spPr>
            <a:xfrm>
              <a:off x="4151494" y="1980754"/>
              <a:ext cx="1439999" cy="1513043"/>
            </a:xfrm>
            <a:prstGeom prst="rect">
              <a:avLst/>
            </a:prstGeom>
            <a:grpFill/>
          </p:spPr>
        </p:pic>
      </p:grpSp>
      <p:grpSp>
        <p:nvGrpSpPr>
          <p:cNvPr id="8" name="Group 77">
            <a:extLst>
              <a:ext uri="{FF2B5EF4-FFF2-40B4-BE49-F238E27FC236}">
                <a16:creationId xmlns:a16="http://schemas.microsoft.com/office/drawing/2014/main" id="{69A4B821-7D7F-71AD-07E3-3F87A26B8712}"/>
              </a:ext>
            </a:extLst>
          </p:cNvPr>
          <p:cNvGrpSpPr/>
          <p:nvPr/>
        </p:nvGrpSpPr>
        <p:grpSpPr>
          <a:xfrm>
            <a:off x="4890378" y="7759141"/>
            <a:ext cx="2462040" cy="4024722"/>
            <a:chOff x="4151494" y="1774348"/>
            <a:chExt cx="1440000" cy="2353982"/>
          </a:xfrm>
          <a:solidFill>
            <a:schemeClr val="bg2"/>
          </a:solidFill>
        </p:grpSpPr>
        <p:sp>
          <p:nvSpPr>
            <p:cNvPr id="32" name="Rounded Rectangle 78">
              <a:extLst>
                <a:ext uri="{FF2B5EF4-FFF2-40B4-BE49-F238E27FC236}">
                  <a16:creationId xmlns:a16="http://schemas.microsoft.com/office/drawing/2014/main" id="{273F7E3F-5361-2240-2E1F-A76E2BD73CD7}"/>
                </a:ext>
              </a:extLst>
            </p:cNvPr>
            <p:cNvSpPr/>
            <p:nvPr/>
          </p:nvSpPr>
          <p:spPr>
            <a:xfrm>
              <a:off x="4151494" y="1774348"/>
              <a:ext cx="1440000" cy="2353982"/>
            </a:xfrm>
            <a:prstGeom prst="roundRect">
              <a:avLst>
                <a:gd name="adj" fmla="val 14713"/>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72000" rtlCol="0" anchor="b"/>
            <a:lstStyle/>
            <a:p>
              <a:pPr algn="ctr"/>
              <a:r>
                <a:rPr lang="en-US" sz="2200">
                  <a:solidFill>
                    <a:srgbClr val="3C3C3B"/>
                  </a:solidFill>
                  <a:latin typeface="Poppins"/>
                  <a:cs typeface="Poppins"/>
                </a:rPr>
                <a:t>PIERRE RODUIT</a:t>
              </a:r>
            </a:p>
          </p:txBody>
        </p:sp>
        <p:pic>
          <p:nvPicPr>
            <p:cNvPr id="33" name="Picture 79">
              <a:extLst>
                <a:ext uri="{FF2B5EF4-FFF2-40B4-BE49-F238E27FC236}">
                  <a16:creationId xmlns:a16="http://schemas.microsoft.com/office/drawing/2014/main" id="{1D5933F0-E487-80E8-410E-50B6DC5D2A47}"/>
                </a:ext>
              </a:extLst>
            </p:cNvPr>
            <p:cNvPicPr>
              <a:picLocks noChangeAspect="1"/>
            </p:cNvPicPr>
            <p:nvPr/>
          </p:nvPicPr>
          <p:blipFill>
            <a:blip r:embed="rId4">
              <a:alphaModFix/>
            </a:blip>
            <a:srcRect/>
            <a:stretch/>
          </p:blipFill>
          <p:spPr>
            <a:xfrm>
              <a:off x="4151494" y="1980754"/>
              <a:ext cx="1439999" cy="1513042"/>
            </a:xfrm>
            <a:prstGeom prst="rect">
              <a:avLst/>
            </a:prstGeom>
            <a:grpFill/>
          </p:spPr>
        </p:pic>
      </p:grpSp>
      <p:grpSp>
        <p:nvGrpSpPr>
          <p:cNvPr id="37" name="Group 80">
            <a:extLst>
              <a:ext uri="{FF2B5EF4-FFF2-40B4-BE49-F238E27FC236}">
                <a16:creationId xmlns:a16="http://schemas.microsoft.com/office/drawing/2014/main" id="{9C310959-46D9-E56B-218B-28E6859095D4}"/>
              </a:ext>
            </a:extLst>
          </p:cNvPr>
          <p:cNvGrpSpPr/>
          <p:nvPr/>
        </p:nvGrpSpPr>
        <p:grpSpPr>
          <a:xfrm>
            <a:off x="7973828" y="7759141"/>
            <a:ext cx="2462040" cy="4024722"/>
            <a:chOff x="4151494" y="1774348"/>
            <a:chExt cx="1440000" cy="2353982"/>
          </a:xfrm>
          <a:solidFill>
            <a:schemeClr val="bg2"/>
          </a:solidFill>
        </p:grpSpPr>
        <p:sp>
          <p:nvSpPr>
            <p:cNvPr id="35" name="Rounded Rectangle 81">
              <a:extLst>
                <a:ext uri="{FF2B5EF4-FFF2-40B4-BE49-F238E27FC236}">
                  <a16:creationId xmlns:a16="http://schemas.microsoft.com/office/drawing/2014/main" id="{DF1351B7-4063-F2F1-1193-BF325ACE910D}"/>
                </a:ext>
              </a:extLst>
            </p:cNvPr>
            <p:cNvSpPr/>
            <p:nvPr/>
          </p:nvSpPr>
          <p:spPr>
            <a:xfrm>
              <a:off x="4151494" y="1774348"/>
              <a:ext cx="1440000" cy="2353982"/>
            </a:xfrm>
            <a:prstGeom prst="roundRect">
              <a:avLst>
                <a:gd name="adj" fmla="val 14713"/>
              </a:avLst>
            </a:prstGeom>
            <a:grp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72000" rtlCol="0" anchor="b"/>
            <a:lstStyle/>
            <a:p>
              <a:pPr algn="ctr"/>
              <a:r>
                <a:rPr lang="en-US" sz="2200">
                  <a:solidFill>
                    <a:srgbClr val="3C3C3B"/>
                  </a:solidFill>
                  <a:latin typeface="Poppins"/>
                  <a:cs typeface="Poppins"/>
                </a:rPr>
                <a:t>NATHALIE NYFFELER</a:t>
              </a:r>
            </a:p>
          </p:txBody>
        </p:sp>
        <p:pic>
          <p:nvPicPr>
            <p:cNvPr id="36" name="Picture 82">
              <a:extLst>
                <a:ext uri="{FF2B5EF4-FFF2-40B4-BE49-F238E27FC236}">
                  <a16:creationId xmlns:a16="http://schemas.microsoft.com/office/drawing/2014/main" id="{CF730BBB-F4C3-C1CB-F3A8-5B96AB96396E}"/>
                </a:ext>
              </a:extLst>
            </p:cNvPr>
            <p:cNvPicPr>
              <a:picLocks noChangeAspect="1"/>
            </p:cNvPicPr>
            <p:nvPr/>
          </p:nvPicPr>
          <p:blipFill>
            <a:blip r:embed="rId5">
              <a:alphaModFix/>
            </a:blip>
            <a:srcRect/>
            <a:stretch/>
          </p:blipFill>
          <p:spPr>
            <a:xfrm>
              <a:off x="4151494" y="1980754"/>
              <a:ext cx="1439998" cy="1513042"/>
            </a:xfrm>
            <a:prstGeom prst="rect">
              <a:avLst/>
            </a:prstGeom>
            <a:grpFill/>
          </p:spPr>
        </p:pic>
      </p:grpSp>
      <p:sp>
        <p:nvSpPr>
          <p:cNvPr id="18" name="Rounded Rectangle 37">
            <a:extLst>
              <a:ext uri="{FF2B5EF4-FFF2-40B4-BE49-F238E27FC236}">
                <a16:creationId xmlns:a16="http://schemas.microsoft.com/office/drawing/2014/main" id="{F6E8347A-7373-69DB-3DF2-491C0F100078}"/>
              </a:ext>
            </a:extLst>
          </p:cNvPr>
          <p:cNvSpPr/>
          <p:nvPr/>
        </p:nvSpPr>
        <p:spPr>
          <a:xfrm>
            <a:off x="8137690" y="3248651"/>
            <a:ext cx="2462040" cy="4024722"/>
          </a:xfrm>
          <a:prstGeom prst="roundRect">
            <a:avLst>
              <a:gd name="adj" fmla="val 14713"/>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72000" rtlCol="0" anchor="b"/>
          <a:lstStyle/>
          <a:p>
            <a:pPr algn="ctr"/>
            <a:r>
              <a:rPr lang="en-US" sz="2200">
                <a:solidFill>
                  <a:srgbClr val="3C3C3B"/>
                </a:solidFill>
                <a:latin typeface="Poppins"/>
                <a:cs typeface="Poppins"/>
              </a:rPr>
              <a:t>LAURA SCHWERY</a:t>
            </a:r>
            <a:endParaRPr lang="en-US" sz="4000"/>
          </a:p>
        </p:txBody>
      </p:sp>
      <p:pic>
        <p:nvPicPr>
          <p:cNvPr id="22" name="Picture 24">
            <a:extLst>
              <a:ext uri="{FF2B5EF4-FFF2-40B4-BE49-F238E27FC236}">
                <a16:creationId xmlns:a16="http://schemas.microsoft.com/office/drawing/2014/main" id="{5DDE6B3F-B715-F1B8-A242-43FCB1D384B0}"/>
              </a:ext>
            </a:extLst>
          </p:cNvPr>
          <p:cNvPicPr>
            <a:picLocks noChangeAspect="1"/>
          </p:cNvPicPr>
          <p:nvPr/>
        </p:nvPicPr>
        <p:blipFill>
          <a:blip r:embed="rId6">
            <a:alphaModFix/>
          </a:blip>
          <a:stretch>
            <a:fillRect/>
          </a:stretch>
        </p:blipFill>
        <p:spPr>
          <a:xfrm>
            <a:off x="8149329" y="3623829"/>
            <a:ext cx="2495550" cy="2533650"/>
          </a:xfrm>
          <a:prstGeom prst="rect">
            <a:avLst/>
          </a:prstGeom>
        </p:spPr>
      </p:pic>
      <p:sp>
        <p:nvSpPr>
          <p:cNvPr id="34" name="Rounded Rectangle 81">
            <a:extLst>
              <a:ext uri="{FF2B5EF4-FFF2-40B4-BE49-F238E27FC236}">
                <a16:creationId xmlns:a16="http://schemas.microsoft.com/office/drawing/2014/main" id="{B2863453-065F-174A-ED33-19728A31605A}"/>
              </a:ext>
            </a:extLst>
          </p:cNvPr>
          <p:cNvSpPr/>
          <p:nvPr/>
        </p:nvSpPr>
        <p:spPr>
          <a:xfrm>
            <a:off x="10950858" y="7790241"/>
            <a:ext cx="2462040" cy="4024722"/>
          </a:xfrm>
          <a:prstGeom prst="roundRect">
            <a:avLst>
              <a:gd name="adj" fmla="val 14713"/>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72000" rtlCol="0" anchor="b"/>
          <a:lstStyle/>
          <a:p>
            <a:pPr algn="ctr"/>
            <a:r>
              <a:rPr lang="en-US" sz="2200">
                <a:solidFill>
                  <a:srgbClr val="3C3C3B"/>
                </a:solidFill>
                <a:latin typeface="Poppins"/>
                <a:cs typeface="Poppins"/>
              </a:rPr>
              <a:t>ARNAUD BRULE</a:t>
            </a:r>
            <a:endParaRPr lang="en-US" sz="4000"/>
          </a:p>
        </p:txBody>
      </p:sp>
      <p:pic>
        <p:nvPicPr>
          <p:cNvPr id="38" name="Picture 39">
            <a:extLst>
              <a:ext uri="{FF2B5EF4-FFF2-40B4-BE49-F238E27FC236}">
                <a16:creationId xmlns:a16="http://schemas.microsoft.com/office/drawing/2014/main" id="{DE6D1FEB-31C9-5AA9-7C2B-5DD627F806D0}"/>
              </a:ext>
            </a:extLst>
          </p:cNvPr>
          <p:cNvPicPr>
            <a:picLocks noChangeAspect="1"/>
          </p:cNvPicPr>
          <p:nvPr/>
        </p:nvPicPr>
        <p:blipFill>
          <a:blip r:embed="rId7">
            <a:alphaModFix/>
          </a:blip>
          <a:stretch>
            <a:fillRect/>
          </a:stretch>
        </p:blipFill>
        <p:spPr>
          <a:xfrm>
            <a:off x="10965802" y="8097416"/>
            <a:ext cx="2514600" cy="2590800"/>
          </a:xfrm>
          <a:prstGeom prst="rect">
            <a:avLst/>
          </a:prstGeom>
        </p:spPr>
      </p:pic>
      <p:sp>
        <p:nvSpPr>
          <p:cNvPr id="4" name="Rounded Rectangle 81">
            <a:extLst>
              <a:ext uri="{FF2B5EF4-FFF2-40B4-BE49-F238E27FC236}">
                <a16:creationId xmlns:a16="http://schemas.microsoft.com/office/drawing/2014/main" id="{79CA38D5-9C04-04E5-F17A-964C39A4795F}"/>
              </a:ext>
            </a:extLst>
          </p:cNvPr>
          <p:cNvSpPr/>
          <p:nvPr/>
        </p:nvSpPr>
        <p:spPr>
          <a:xfrm>
            <a:off x="11018362" y="3236415"/>
            <a:ext cx="2462040" cy="4024722"/>
          </a:xfrm>
          <a:prstGeom prst="roundRect">
            <a:avLst>
              <a:gd name="adj" fmla="val 14713"/>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72000" rtlCol="0" anchor="b"/>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a:solidFill>
                  <a:srgbClr val="3C3C3B"/>
                </a:solidFill>
                <a:latin typeface="Poppins"/>
                <a:cs typeface="Poppins"/>
              </a:rPr>
              <a:t>BENEDICTE DERYCKERE</a:t>
            </a:r>
          </a:p>
        </p:txBody>
      </p:sp>
      <p:pic>
        <p:nvPicPr>
          <p:cNvPr id="21" name="Image 20">
            <a:extLst>
              <a:ext uri="{FF2B5EF4-FFF2-40B4-BE49-F238E27FC236}">
                <a16:creationId xmlns:a16="http://schemas.microsoft.com/office/drawing/2014/main" id="{C20BE189-EAD2-B257-4830-BF9843804F02}"/>
              </a:ext>
            </a:extLst>
          </p:cNvPr>
          <p:cNvPicPr>
            <a:picLocks noChangeAspect="1"/>
          </p:cNvPicPr>
          <p:nvPr/>
        </p:nvPicPr>
        <p:blipFill rotWithShape="1">
          <a:blip r:embed="rId8">
            <a:alphaModFix/>
          </a:blip>
          <a:srcRect l="-1937" t="5184" r="5476" b="-1955"/>
          <a:stretch/>
        </p:blipFill>
        <p:spPr>
          <a:xfrm>
            <a:off x="10967905" y="3664419"/>
            <a:ext cx="2505198" cy="2548646"/>
          </a:xfrm>
          <a:prstGeom prst="rect">
            <a:avLst/>
          </a:prstGeom>
        </p:spPr>
      </p:pic>
      <p:sp>
        <p:nvSpPr>
          <p:cNvPr id="10" name="Rounded Rectangle 81">
            <a:extLst>
              <a:ext uri="{FF2B5EF4-FFF2-40B4-BE49-F238E27FC236}">
                <a16:creationId xmlns:a16="http://schemas.microsoft.com/office/drawing/2014/main" id="{FBDDE7D4-BB8A-B5FF-ADA2-77FFE8999D4D}"/>
              </a:ext>
            </a:extLst>
          </p:cNvPr>
          <p:cNvSpPr/>
          <p:nvPr/>
        </p:nvSpPr>
        <p:spPr>
          <a:xfrm>
            <a:off x="4965616" y="3297829"/>
            <a:ext cx="2462040" cy="4024722"/>
          </a:xfrm>
          <a:prstGeom prst="roundRect">
            <a:avLst>
              <a:gd name="adj" fmla="val 14713"/>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72000" rtlCol="0" anchor="b"/>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200">
                <a:solidFill>
                  <a:srgbClr val="3C3C3B"/>
                </a:solidFill>
                <a:latin typeface="Poppins"/>
                <a:cs typeface="Poppins"/>
              </a:rPr>
              <a:t>LARA </a:t>
            </a:r>
            <a:br>
              <a:rPr lang="en-US" sz="2200">
                <a:latin typeface="Poppins"/>
                <a:cs typeface="Poppins"/>
              </a:rPr>
            </a:br>
            <a:r>
              <a:rPr lang="en-US" sz="2200">
                <a:solidFill>
                  <a:srgbClr val="3C3C3B"/>
                </a:solidFill>
                <a:latin typeface="Poppins"/>
                <a:cs typeface="Poppins"/>
              </a:rPr>
              <a:t>MOGGE</a:t>
            </a:r>
          </a:p>
        </p:txBody>
      </p:sp>
      <p:pic>
        <p:nvPicPr>
          <p:cNvPr id="20" name="Image 19">
            <a:extLst>
              <a:ext uri="{FF2B5EF4-FFF2-40B4-BE49-F238E27FC236}">
                <a16:creationId xmlns:a16="http://schemas.microsoft.com/office/drawing/2014/main" id="{732526FB-6771-426E-12E2-88B2B1F74EA2}"/>
              </a:ext>
            </a:extLst>
          </p:cNvPr>
          <p:cNvPicPr>
            <a:picLocks noChangeAspect="1"/>
          </p:cNvPicPr>
          <p:nvPr/>
        </p:nvPicPr>
        <p:blipFill>
          <a:blip r:embed="rId9">
            <a:alphaModFix/>
          </a:blip>
          <a:stretch>
            <a:fillRect/>
          </a:stretch>
        </p:blipFill>
        <p:spPr>
          <a:xfrm>
            <a:off x="4978045" y="3643455"/>
            <a:ext cx="2462998" cy="2572734"/>
          </a:xfrm>
          <a:prstGeom prst="rect">
            <a:avLst/>
          </a:prstGeom>
        </p:spPr>
      </p:pic>
      <p:sp>
        <p:nvSpPr>
          <p:cNvPr id="2" name="Rounded Rectangle 81">
            <a:extLst>
              <a:ext uri="{FF2B5EF4-FFF2-40B4-BE49-F238E27FC236}">
                <a16:creationId xmlns:a16="http://schemas.microsoft.com/office/drawing/2014/main" id="{2A3FB372-47B5-2BB9-13B4-52977A1CFBEC}"/>
              </a:ext>
            </a:extLst>
          </p:cNvPr>
          <p:cNvSpPr/>
          <p:nvPr/>
        </p:nvSpPr>
        <p:spPr>
          <a:xfrm>
            <a:off x="1806858" y="3289123"/>
            <a:ext cx="2462040" cy="4024722"/>
          </a:xfrm>
          <a:prstGeom prst="roundRect">
            <a:avLst>
              <a:gd name="adj" fmla="val 14713"/>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72000" rtlCol="0" anchor="b"/>
          <a:lstStyle/>
          <a:p>
            <a:pPr algn="ctr"/>
            <a:r>
              <a:rPr lang="en-US" sz="2200">
                <a:solidFill>
                  <a:srgbClr val="3C3C3B"/>
                </a:solidFill>
                <a:latin typeface="Poppins"/>
                <a:cs typeface="Poppins"/>
              </a:rPr>
              <a:t>ERIC</a:t>
            </a:r>
            <a:br>
              <a:rPr lang="en-US" sz="2200">
                <a:solidFill>
                  <a:srgbClr val="3C3C3B"/>
                </a:solidFill>
                <a:latin typeface="Poppins"/>
                <a:cs typeface="Poppins"/>
              </a:rPr>
            </a:br>
            <a:r>
              <a:rPr lang="en-US" sz="2200">
                <a:solidFill>
                  <a:srgbClr val="3C3C3B"/>
                </a:solidFill>
                <a:latin typeface="Poppins"/>
                <a:cs typeface="Poppins"/>
              </a:rPr>
              <a:t>BOLLIGER</a:t>
            </a:r>
          </a:p>
        </p:txBody>
      </p:sp>
      <p:pic>
        <p:nvPicPr>
          <p:cNvPr id="19" name="Image 18">
            <a:extLst>
              <a:ext uri="{FF2B5EF4-FFF2-40B4-BE49-F238E27FC236}">
                <a16:creationId xmlns:a16="http://schemas.microsoft.com/office/drawing/2014/main" id="{A15A61E5-401C-287F-9748-3E89685E0683}"/>
              </a:ext>
            </a:extLst>
          </p:cNvPr>
          <p:cNvPicPr>
            <a:picLocks noChangeAspect="1"/>
          </p:cNvPicPr>
          <p:nvPr/>
        </p:nvPicPr>
        <p:blipFill>
          <a:blip r:embed="rId10"/>
          <a:stretch>
            <a:fillRect/>
          </a:stretch>
        </p:blipFill>
        <p:spPr>
          <a:xfrm>
            <a:off x="1806854" y="3598188"/>
            <a:ext cx="2450804" cy="2584928"/>
          </a:xfrm>
          <a:prstGeom prst="rect">
            <a:avLst/>
          </a:prstGeom>
        </p:spPr>
      </p:pic>
      <p:sp>
        <p:nvSpPr>
          <p:cNvPr id="5" name="TextBox 4">
            <a:extLst>
              <a:ext uri="{FF2B5EF4-FFF2-40B4-BE49-F238E27FC236}">
                <a16:creationId xmlns:a16="http://schemas.microsoft.com/office/drawing/2014/main" id="{A01B8FBF-8F33-2712-0B37-00046FA6A268}"/>
              </a:ext>
            </a:extLst>
          </p:cNvPr>
          <p:cNvSpPr txBox="1"/>
          <p:nvPr/>
        </p:nvSpPr>
        <p:spPr>
          <a:xfrm>
            <a:off x="15070016" y="4538632"/>
            <a:ext cx="8000999" cy="2554545"/>
          </a:xfrm>
          <a:prstGeom prst="rect">
            <a:avLst/>
          </a:prstGeom>
          <a:noFill/>
        </p:spPr>
        <p:txBody>
          <a:bodyPr wrap="square">
            <a:spAutoFit/>
          </a:bodyPr>
          <a:lstStyle/>
          <a:p>
            <a:r>
              <a:rPr lang="en-US" sz="4000" b="1">
                <a:solidFill>
                  <a:srgbClr val="000000"/>
                </a:solidFill>
                <a:latin typeface="Poppins" pitchFamily="2" charset="77"/>
              </a:rPr>
              <a:t>Meets 4x times a year to evaluate the ideas and decide which Innovation Team they fund</a:t>
            </a:r>
            <a:endParaRPr lang="en-GB" sz="4000"/>
          </a:p>
        </p:txBody>
      </p:sp>
    </p:spTree>
    <p:extLst>
      <p:ext uri="{BB962C8B-B14F-4D97-AF65-F5344CB8AC3E}">
        <p14:creationId xmlns:p14="http://schemas.microsoft.com/office/powerpoint/2010/main" val="2024371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5EC82-6374-4815-AD6D-9632B0055101}"/>
              </a:ext>
            </a:extLst>
          </p:cNvPr>
          <p:cNvSpPr>
            <a:spLocks noGrp="1"/>
          </p:cNvSpPr>
          <p:nvPr>
            <p:ph type="title"/>
          </p:nvPr>
        </p:nvSpPr>
        <p:spPr/>
        <p:txBody>
          <a:bodyPr lIns="91440" tIns="45720" rIns="91440" bIns="45720" anchor="t">
            <a:normAutofit/>
          </a:bodyPr>
          <a:lstStyle/>
          <a:p>
            <a:pPr>
              <a:lnSpc>
                <a:spcPct val="100000"/>
              </a:lnSpc>
              <a:spcAft>
                <a:spcPct val="0"/>
              </a:spcAft>
            </a:pPr>
            <a:r>
              <a:rPr lang="fr-CH" err="1">
                <a:latin typeface="Poppins SemiBold"/>
                <a:cs typeface="Poppins SemiBold"/>
              </a:rPr>
              <a:t>Criteria</a:t>
            </a:r>
            <a:r>
              <a:rPr lang="fr-CH">
                <a:latin typeface="Poppins SemiBold"/>
                <a:cs typeface="Poppins SemiBold"/>
              </a:rPr>
              <a:t> </a:t>
            </a:r>
            <a:r>
              <a:rPr lang="fr-CH" err="1">
                <a:latin typeface="Poppins SemiBold"/>
                <a:cs typeface="Poppins SemiBold"/>
              </a:rPr>
              <a:t>selection</a:t>
            </a:r>
            <a:endParaRPr lang="en-US" b="0">
              <a:latin typeface="Poppins SemiBold"/>
              <a:cs typeface="Poppins SemiBold"/>
            </a:endParaRPr>
          </a:p>
          <a:p>
            <a:endParaRPr lang="fr-FR"/>
          </a:p>
        </p:txBody>
      </p:sp>
      <p:pic>
        <p:nvPicPr>
          <p:cNvPr id="4" name="Image 3" descr="Une image contenant texte, capture d’écran, Police, nombre&#10;&#10;Description générée automatiquement">
            <a:extLst>
              <a:ext uri="{FF2B5EF4-FFF2-40B4-BE49-F238E27FC236}">
                <a16:creationId xmlns:a16="http://schemas.microsoft.com/office/drawing/2014/main" id="{3F6D98A2-46E5-9A0B-D865-3A4926D20EE9}"/>
              </a:ext>
            </a:extLst>
          </p:cNvPr>
          <p:cNvPicPr>
            <a:picLocks noChangeAspect="1"/>
          </p:cNvPicPr>
          <p:nvPr/>
        </p:nvPicPr>
        <p:blipFill rotWithShape="1">
          <a:blip r:embed="rId2"/>
          <a:srcRect l="7250" t="117" r="10242" b="12752"/>
          <a:stretch/>
        </p:blipFill>
        <p:spPr>
          <a:xfrm>
            <a:off x="868973" y="3545076"/>
            <a:ext cx="20272087" cy="7312872"/>
          </a:xfrm>
          <a:prstGeom prst="rect">
            <a:avLst/>
          </a:prstGeom>
        </p:spPr>
      </p:pic>
    </p:spTree>
    <p:extLst>
      <p:ext uri="{BB962C8B-B14F-4D97-AF65-F5344CB8AC3E}">
        <p14:creationId xmlns:p14="http://schemas.microsoft.com/office/powerpoint/2010/main" val="905799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644B-90F7-C745-903B-D808C071CFEB}"/>
              </a:ext>
            </a:extLst>
          </p:cNvPr>
          <p:cNvSpPr>
            <a:spLocks noGrp="1"/>
          </p:cNvSpPr>
          <p:nvPr>
            <p:ph type="title"/>
          </p:nvPr>
        </p:nvSpPr>
        <p:spPr/>
        <p:txBody>
          <a:bodyPr/>
          <a:lstStyle/>
          <a:p>
            <a:r>
              <a:rPr lang="en-GB">
                <a:latin typeface="Poppins SemiBold"/>
                <a:cs typeface="Poppins SemiBold"/>
              </a:rPr>
              <a:t>If you are successful</a:t>
            </a:r>
            <a:endParaRPr lang="en-US"/>
          </a:p>
        </p:txBody>
      </p:sp>
    </p:spTree>
    <p:extLst>
      <p:ext uri="{BB962C8B-B14F-4D97-AF65-F5344CB8AC3E}">
        <p14:creationId xmlns:p14="http://schemas.microsoft.com/office/powerpoint/2010/main" val="1493402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3D09ACE-81F7-4532-8578-A5F0FAF71169}"/>
              </a:ext>
            </a:extLst>
          </p:cNvPr>
          <p:cNvPicPr>
            <a:picLocks noChangeAspect="1"/>
          </p:cNvPicPr>
          <p:nvPr/>
        </p:nvPicPr>
        <p:blipFill rotWithShape="1">
          <a:blip r:embed="rId2"/>
          <a:srcRect t="24154" r="953" b="48395"/>
          <a:stretch/>
        </p:blipFill>
        <p:spPr>
          <a:xfrm>
            <a:off x="167747" y="2877339"/>
            <a:ext cx="24384000" cy="3801438"/>
          </a:xfrm>
          <a:prstGeom prst="rect">
            <a:avLst/>
          </a:prstGeom>
        </p:spPr>
      </p:pic>
      <p:sp>
        <p:nvSpPr>
          <p:cNvPr id="9" name="Green…">
            <a:extLst>
              <a:ext uri="{FF2B5EF4-FFF2-40B4-BE49-F238E27FC236}">
                <a16:creationId xmlns:a16="http://schemas.microsoft.com/office/drawing/2014/main" id="{BD3222F7-EA9F-46FE-89CC-B45FA46D1A82}"/>
              </a:ext>
            </a:extLst>
          </p:cNvPr>
          <p:cNvSpPr txBox="1"/>
          <p:nvPr/>
        </p:nvSpPr>
        <p:spPr>
          <a:xfrm>
            <a:off x="1016496" y="807510"/>
            <a:ext cx="16532337" cy="2564805"/>
          </a:xfrm>
          <a:prstGeom prst="rect">
            <a:avLst/>
          </a:prstGeom>
          <a:ln w="3175">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p>
            <a:r>
              <a:rPr lang="en-US" sz="9600" b="1" spc="300" baseline="30000">
                <a:solidFill>
                  <a:schemeClr val="tx1"/>
                </a:solidFill>
                <a:latin typeface="Poppins"/>
                <a:ea typeface="Open Sans"/>
                <a:cs typeface="Poppins"/>
              </a:rPr>
              <a:t>Documents requested through your Living Lab Consultant/Manager </a:t>
            </a:r>
            <a:endParaRPr lang="en-US">
              <a:solidFill>
                <a:schemeClr val="tx1"/>
              </a:solidFill>
            </a:endParaRPr>
          </a:p>
        </p:txBody>
      </p:sp>
      <p:sp>
        <p:nvSpPr>
          <p:cNvPr id="10" name="Text Box 3">
            <a:extLst>
              <a:ext uri="{FF2B5EF4-FFF2-40B4-BE49-F238E27FC236}">
                <a16:creationId xmlns:a16="http://schemas.microsoft.com/office/drawing/2014/main" id="{4ADEF71A-6668-4A75-A8D6-F06D6744F026}"/>
              </a:ext>
            </a:extLst>
          </p:cNvPr>
          <p:cNvSpPr txBox="1">
            <a:spLocks/>
          </p:cNvSpPr>
          <p:nvPr/>
        </p:nvSpPr>
        <p:spPr bwMode="auto">
          <a:xfrm>
            <a:off x="7963666" y="6861253"/>
            <a:ext cx="4878977" cy="47404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marL="571500" indent="-571500">
              <a:buFont typeface="Arial" panose="020B0604020202020204" pitchFamily="34" charset="0"/>
              <a:buChar char="•"/>
            </a:pPr>
            <a:r>
              <a:rPr lang="fr-CH" sz="3600" dirty="0">
                <a:solidFill>
                  <a:schemeClr val="tx1"/>
                </a:solidFill>
                <a:latin typeface="Poppins"/>
                <a:cs typeface="Poppins"/>
              </a:rPr>
              <a:t>Kick-off meeting</a:t>
            </a:r>
            <a:endParaRPr lang="fr-CH" sz="3600">
              <a:solidFill>
                <a:schemeClr val="tx1"/>
              </a:solidFill>
              <a:latin typeface="Poppins"/>
              <a:cs typeface="Poppins"/>
            </a:endParaRPr>
          </a:p>
          <a:p>
            <a:endParaRPr lang="fr-CH" sz="3600" dirty="0">
              <a:solidFill>
                <a:schemeClr val="tx1"/>
              </a:solidFill>
              <a:latin typeface="Poppins"/>
              <a:cs typeface="Poppins"/>
            </a:endParaRPr>
          </a:p>
          <a:p>
            <a:pPr marL="571500" indent="-571500">
              <a:buFont typeface="Arial" panose="020B0604020202020204" pitchFamily="34" charset="0"/>
              <a:buChar char="•"/>
            </a:pPr>
            <a:r>
              <a:rPr lang="fr-CH" sz="3600" dirty="0">
                <a:solidFill>
                  <a:schemeClr val="tx1"/>
                </a:solidFill>
                <a:latin typeface="Poppins"/>
                <a:cs typeface="Poppins"/>
              </a:rPr>
              <a:t>Grant Agreement</a:t>
            </a:r>
            <a:endParaRPr lang="fr-CH" sz="3600">
              <a:solidFill>
                <a:schemeClr val="tx1"/>
              </a:solidFill>
              <a:latin typeface="Poppins"/>
              <a:cs typeface="Poppins"/>
            </a:endParaRPr>
          </a:p>
          <a:p>
            <a:pPr marL="571500" indent="-571500">
              <a:buFont typeface="Arial" panose="020B0604020202020204" pitchFamily="34" charset="0"/>
              <a:buChar char="•"/>
            </a:pPr>
            <a:r>
              <a:rPr lang="fr-CH" sz="3600" dirty="0" err="1">
                <a:solidFill>
                  <a:schemeClr val="tx1"/>
                </a:solidFill>
                <a:latin typeface="Poppins"/>
                <a:cs typeface="Poppins"/>
              </a:rPr>
              <a:t>Terms</a:t>
            </a:r>
            <a:r>
              <a:rPr lang="fr-CH" sz="3600" dirty="0">
                <a:solidFill>
                  <a:schemeClr val="tx1"/>
                </a:solidFill>
                <a:latin typeface="Poppins"/>
                <a:cs typeface="Poppins"/>
              </a:rPr>
              <a:t> of Services</a:t>
            </a:r>
          </a:p>
          <a:p>
            <a:pPr marL="571500" indent="-571500">
              <a:buFont typeface="Arial" panose="020B0604020202020204" pitchFamily="34" charset="0"/>
              <a:buChar char="•"/>
            </a:pPr>
            <a:r>
              <a:rPr lang="fr-CH" sz="3600" dirty="0" err="1">
                <a:solidFill>
                  <a:schemeClr val="tx1"/>
                </a:solidFill>
                <a:latin typeface="Poppins"/>
                <a:cs typeface="Poppins"/>
              </a:rPr>
              <a:t>Competencies</a:t>
            </a:r>
            <a:r>
              <a:rPr lang="fr-CH" sz="3600" dirty="0">
                <a:solidFill>
                  <a:schemeClr val="tx1"/>
                </a:solidFill>
                <a:latin typeface="Poppins"/>
                <a:cs typeface="Poppins"/>
              </a:rPr>
              <a:t> </a:t>
            </a:r>
          </a:p>
          <a:p>
            <a:r>
              <a:rPr lang="fr-CH" sz="3600" dirty="0">
                <a:solidFill>
                  <a:schemeClr val="tx1"/>
                </a:solidFill>
                <a:latin typeface="Poppins"/>
                <a:cs typeface="Poppins"/>
              </a:rPr>
              <a:t>     </a:t>
            </a:r>
            <a:r>
              <a:rPr lang="fr-CH" sz="3600" dirty="0" err="1">
                <a:solidFill>
                  <a:schemeClr val="tx1"/>
                </a:solidFill>
                <a:latin typeface="Poppins"/>
                <a:cs typeface="Poppins"/>
              </a:rPr>
              <a:t>survey</a:t>
            </a:r>
            <a:r>
              <a:rPr lang="fr-CH" sz="3600" dirty="0">
                <a:solidFill>
                  <a:schemeClr val="tx1"/>
                </a:solidFill>
                <a:latin typeface="Poppins"/>
                <a:cs typeface="Poppins"/>
              </a:rPr>
              <a:t> </a:t>
            </a:r>
            <a:endParaRPr lang="fr-CH" dirty="0">
              <a:solidFill>
                <a:schemeClr val="tx1"/>
              </a:solidFill>
            </a:endParaRPr>
          </a:p>
          <a:p>
            <a:pPr marL="571500" indent="-571500">
              <a:buFont typeface="Arial" panose="020B0604020202020204" pitchFamily="34" charset="0"/>
              <a:buChar char="•"/>
            </a:pPr>
            <a:endParaRPr lang="fr-CH" sz="3600" dirty="0">
              <a:solidFill>
                <a:schemeClr val="tx1"/>
              </a:solidFill>
              <a:latin typeface="Poppins"/>
              <a:cs typeface="Poppins"/>
            </a:endParaRPr>
          </a:p>
          <a:p>
            <a:pPr marL="571500" indent="-571500">
              <a:buFont typeface="Arial" panose="020B0604020202020204" pitchFamily="34" charset="0"/>
              <a:buChar char="•"/>
            </a:pPr>
            <a:endParaRPr lang="fr-CH" sz="3600" dirty="0">
              <a:solidFill>
                <a:schemeClr val="tx1"/>
              </a:solidFill>
              <a:latin typeface="Poppins"/>
              <a:cs typeface="Poppins"/>
            </a:endParaRPr>
          </a:p>
          <a:p>
            <a:pPr marL="571500" indent="-571500">
              <a:buFont typeface="Arial" panose="020B0604020202020204" pitchFamily="34" charset="0"/>
              <a:buChar char="•"/>
            </a:pPr>
            <a:r>
              <a:rPr lang="fr-CH" sz="3600" dirty="0">
                <a:solidFill>
                  <a:schemeClr val="tx1"/>
                </a:solidFill>
                <a:latin typeface="Poppins"/>
                <a:cs typeface="Poppins"/>
              </a:rPr>
              <a:t>First </a:t>
            </a:r>
            <a:r>
              <a:rPr lang="fr-CH" sz="3600" dirty="0" err="1">
                <a:solidFill>
                  <a:schemeClr val="tx1"/>
                </a:solidFill>
                <a:latin typeface="Poppins"/>
                <a:cs typeface="Poppins"/>
              </a:rPr>
              <a:t>invoice</a:t>
            </a:r>
            <a:r>
              <a:rPr lang="fr-CH" sz="3600" dirty="0">
                <a:solidFill>
                  <a:schemeClr val="tx1"/>
                </a:solidFill>
                <a:latin typeface="Poppins"/>
                <a:cs typeface="Poppins"/>
              </a:rPr>
              <a:t> (50%)</a:t>
            </a:r>
            <a:endParaRPr lang="fr-CH" sz="3600">
              <a:solidFill>
                <a:schemeClr val="tx1"/>
              </a:solidFill>
              <a:latin typeface="Poppins"/>
              <a:cs typeface="Poppins"/>
            </a:endParaRPr>
          </a:p>
          <a:p>
            <a:endParaRPr lang="fr-CH" sz="3600" dirty="0">
              <a:solidFill>
                <a:schemeClr val="tx1"/>
              </a:solidFill>
              <a:latin typeface="Poppins"/>
              <a:cs typeface="Poppins"/>
            </a:endParaRPr>
          </a:p>
          <a:p>
            <a:pPr marL="571500" indent="-571500">
              <a:buFont typeface="Arial" panose="020B0604020202020204" pitchFamily="34" charset="0"/>
              <a:buChar char="•"/>
            </a:pPr>
            <a:endParaRPr lang="fr-CH" sz="3600" dirty="0">
              <a:solidFill>
                <a:schemeClr val="tx1"/>
              </a:solidFill>
              <a:latin typeface="Poppins"/>
              <a:cs typeface="Poppins"/>
            </a:endParaRPr>
          </a:p>
        </p:txBody>
      </p:sp>
      <p:sp>
        <p:nvSpPr>
          <p:cNvPr id="12" name="Text Box 3">
            <a:extLst>
              <a:ext uri="{FF2B5EF4-FFF2-40B4-BE49-F238E27FC236}">
                <a16:creationId xmlns:a16="http://schemas.microsoft.com/office/drawing/2014/main" id="{7E5E532F-3D58-4EBA-8F22-1D26D5EB4B2C}"/>
              </a:ext>
            </a:extLst>
          </p:cNvPr>
          <p:cNvSpPr txBox="1">
            <a:spLocks/>
          </p:cNvSpPr>
          <p:nvPr/>
        </p:nvSpPr>
        <p:spPr bwMode="auto">
          <a:xfrm>
            <a:off x="13165243" y="6858000"/>
            <a:ext cx="4878977" cy="6802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marL="571500" indent="-571500">
              <a:buFont typeface="Arial" panose="020B0604020202020204" pitchFamily="34" charset="0"/>
              <a:buChar char="•"/>
            </a:pPr>
            <a:r>
              <a:rPr lang="fr-CH" sz="3600" dirty="0" err="1">
                <a:solidFill>
                  <a:schemeClr val="tx1"/>
                </a:solidFill>
                <a:latin typeface="Poppins"/>
                <a:cs typeface="Poppins"/>
              </a:rPr>
              <a:t>Beneficiary</a:t>
            </a:r>
            <a:r>
              <a:rPr lang="fr-CH" sz="3600" dirty="0">
                <a:solidFill>
                  <a:schemeClr val="tx1"/>
                </a:solidFill>
                <a:latin typeface="Poppins"/>
                <a:cs typeface="Poppins"/>
              </a:rPr>
              <a:t> </a:t>
            </a:r>
            <a:r>
              <a:rPr lang="fr-CH" sz="3600" dirty="0" err="1">
                <a:solidFill>
                  <a:schemeClr val="tx1"/>
                </a:solidFill>
                <a:latin typeface="Poppins"/>
                <a:cs typeface="Poppins"/>
              </a:rPr>
              <a:t>Declaration</a:t>
            </a:r>
            <a:r>
              <a:rPr lang="fr-CH" sz="3600" dirty="0">
                <a:solidFill>
                  <a:schemeClr val="tx1"/>
                </a:solidFill>
                <a:latin typeface="Poppins"/>
                <a:cs typeface="Poppins"/>
              </a:rPr>
              <a:t> </a:t>
            </a:r>
            <a:r>
              <a:rPr lang="fr-CH" sz="3600" dirty="0" err="1">
                <a:solidFill>
                  <a:schemeClr val="tx1"/>
                </a:solidFill>
                <a:latin typeface="Poppins"/>
                <a:cs typeface="Poppins"/>
              </a:rPr>
              <a:t>signed</a:t>
            </a:r>
            <a:endParaRPr lang="fr-CH" sz="3600" dirty="0">
              <a:solidFill>
                <a:schemeClr val="tx1"/>
              </a:solidFill>
              <a:latin typeface="Poppins"/>
              <a:cs typeface="Poppins"/>
            </a:endParaRPr>
          </a:p>
          <a:p>
            <a:pPr marL="571500" indent="-571500">
              <a:buFont typeface="Arial" panose="020B0604020202020204" pitchFamily="34" charset="0"/>
              <a:buChar char="•"/>
            </a:pPr>
            <a:r>
              <a:rPr lang="fr-CH" sz="3600" dirty="0">
                <a:solidFill>
                  <a:schemeClr val="tx1"/>
                </a:solidFill>
                <a:latin typeface="Poppins"/>
                <a:cs typeface="Poppins"/>
              </a:rPr>
              <a:t>Evidence of the </a:t>
            </a:r>
            <a:r>
              <a:rPr lang="fr-CH" sz="3600" dirty="0" err="1">
                <a:solidFill>
                  <a:schemeClr val="tx1"/>
                </a:solidFill>
                <a:latin typeface="Poppins"/>
                <a:cs typeface="Poppins"/>
              </a:rPr>
              <a:t>co-funding</a:t>
            </a:r>
            <a:r>
              <a:rPr lang="fr-CH" sz="3600" dirty="0">
                <a:solidFill>
                  <a:schemeClr val="tx1"/>
                </a:solidFill>
                <a:latin typeface="Poppins"/>
                <a:cs typeface="Poppins"/>
              </a:rPr>
              <a:t> transaction (</a:t>
            </a:r>
            <a:r>
              <a:rPr lang="fr-CH" sz="3600" dirty="0" err="1">
                <a:solidFill>
                  <a:schemeClr val="tx1"/>
                </a:solidFill>
                <a:latin typeface="Poppins"/>
                <a:cs typeface="Poppins"/>
              </a:rPr>
              <a:t>bank</a:t>
            </a:r>
            <a:r>
              <a:rPr lang="fr-CH" sz="3600" dirty="0">
                <a:solidFill>
                  <a:schemeClr val="tx1"/>
                </a:solidFill>
                <a:latin typeface="Poppins"/>
                <a:cs typeface="Poppins"/>
              </a:rPr>
              <a:t> transaction)</a:t>
            </a:r>
          </a:p>
          <a:p>
            <a:pPr marL="571500" indent="-571500">
              <a:buFont typeface="Arial" panose="020B0604020202020204" pitchFamily="34" charset="0"/>
              <a:buChar char="•"/>
            </a:pPr>
            <a:endParaRPr lang="fr-CH" sz="3600" dirty="0">
              <a:solidFill>
                <a:schemeClr val="tx1"/>
              </a:solidFill>
              <a:latin typeface="Poppins"/>
              <a:cs typeface="Poppins"/>
            </a:endParaRPr>
          </a:p>
          <a:p>
            <a:pPr marL="571500" indent="-571500">
              <a:buFont typeface="Arial" panose="020B0604020202020204" pitchFamily="34" charset="0"/>
              <a:buChar char="•"/>
            </a:pPr>
            <a:r>
              <a:rPr lang="fr-CH" sz="3600" dirty="0">
                <a:solidFill>
                  <a:schemeClr val="tx1"/>
                </a:solidFill>
                <a:latin typeface="Poppins"/>
                <a:cs typeface="Poppins"/>
              </a:rPr>
              <a:t>Second </a:t>
            </a:r>
            <a:r>
              <a:rPr lang="fr-CH" sz="3600" dirty="0" err="1">
                <a:solidFill>
                  <a:schemeClr val="tx1"/>
                </a:solidFill>
                <a:latin typeface="Poppins"/>
                <a:cs typeface="Poppins"/>
              </a:rPr>
              <a:t>Invoice</a:t>
            </a:r>
            <a:r>
              <a:rPr lang="fr-CH" sz="3600" dirty="0">
                <a:solidFill>
                  <a:schemeClr val="tx1"/>
                </a:solidFill>
                <a:latin typeface="Poppins"/>
                <a:cs typeface="Poppins"/>
              </a:rPr>
              <a:t> (50%)</a:t>
            </a:r>
            <a:endParaRPr lang="fr-CH">
              <a:solidFill>
                <a:schemeClr val="tx1"/>
              </a:solidFill>
            </a:endParaRPr>
          </a:p>
          <a:p>
            <a:pPr marL="571500" indent="-571500">
              <a:buFont typeface="Arial" panose="020B0604020202020204" pitchFamily="34" charset="0"/>
              <a:buChar char="•"/>
            </a:pPr>
            <a:endParaRPr lang="fr-CH" sz="3600" dirty="0">
              <a:solidFill>
                <a:schemeClr val="tx1"/>
              </a:solidFill>
              <a:latin typeface="Poppins"/>
              <a:cs typeface="Poppins"/>
            </a:endParaRPr>
          </a:p>
        </p:txBody>
      </p:sp>
      <p:sp>
        <p:nvSpPr>
          <p:cNvPr id="13" name="Text Box 3">
            <a:extLst>
              <a:ext uri="{FF2B5EF4-FFF2-40B4-BE49-F238E27FC236}">
                <a16:creationId xmlns:a16="http://schemas.microsoft.com/office/drawing/2014/main" id="{B6C4F148-D743-4619-9D5F-BC2D71C4DED6}"/>
              </a:ext>
            </a:extLst>
          </p:cNvPr>
          <p:cNvSpPr txBox="1">
            <a:spLocks/>
          </p:cNvSpPr>
          <p:nvPr/>
        </p:nvSpPr>
        <p:spPr bwMode="auto">
          <a:xfrm>
            <a:off x="18366820" y="6858000"/>
            <a:ext cx="5359454" cy="57291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pPr marL="571500" indent="-571500">
              <a:buFont typeface="Arial" panose="020B0604020202020204" pitchFamily="34" charset="0"/>
              <a:buChar char="•"/>
            </a:pPr>
            <a:r>
              <a:rPr lang="fr-CH" sz="3600" dirty="0">
                <a:solidFill>
                  <a:schemeClr val="tx1"/>
                </a:solidFill>
                <a:latin typeface="Poppins"/>
                <a:cs typeface="Poppins"/>
              </a:rPr>
              <a:t>Voucher (if </a:t>
            </a:r>
            <a:r>
              <a:rPr lang="fr-CH" sz="3600" dirty="0" err="1">
                <a:solidFill>
                  <a:schemeClr val="tx1"/>
                </a:solidFill>
                <a:latin typeface="Poppins"/>
                <a:cs typeface="Poppins"/>
              </a:rPr>
              <a:t>needed</a:t>
            </a:r>
            <a:r>
              <a:rPr lang="fr-CH" sz="3600" dirty="0">
                <a:solidFill>
                  <a:schemeClr val="tx1"/>
                </a:solidFill>
                <a:latin typeface="Poppins"/>
                <a:cs typeface="Poppins"/>
              </a:rPr>
              <a:t>)</a:t>
            </a:r>
          </a:p>
          <a:p>
            <a:pPr marL="571500" indent="-571500">
              <a:buFont typeface="Arial" panose="020B0604020202020204" pitchFamily="34" charset="0"/>
              <a:buChar char="•"/>
            </a:pPr>
            <a:r>
              <a:rPr lang="fr-CH" sz="3600" dirty="0">
                <a:solidFill>
                  <a:schemeClr val="tx1"/>
                </a:solidFill>
                <a:latin typeface="Poppins"/>
                <a:cs typeface="Poppins"/>
              </a:rPr>
              <a:t>Poster of the </a:t>
            </a:r>
            <a:r>
              <a:rPr lang="fr-CH" sz="3600" dirty="0" err="1">
                <a:solidFill>
                  <a:schemeClr val="tx1"/>
                </a:solidFill>
                <a:latin typeface="Poppins"/>
                <a:cs typeface="Poppins"/>
              </a:rPr>
              <a:t>project</a:t>
            </a:r>
            <a:endParaRPr lang="fr-CH" sz="3600">
              <a:solidFill>
                <a:schemeClr val="tx1"/>
              </a:solidFill>
              <a:latin typeface="Poppins"/>
              <a:cs typeface="Poppins"/>
            </a:endParaRPr>
          </a:p>
          <a:p>
            <a:pPr marL="571500" indent="-571500">
              <a:buFont typeface="Arial" panose="020B0604020202020204" pitchFamily="34" charset="0"/>
              <a:buChar char="•"/>
            </a:pPr>
            <a:r>
              <a:rPr lang="fr-CH" sz="3600" dirty="0" err="1">
                <a:solidFill>
                  <a:schemeClr val="tx1"/>
                </a:solidFill>
                <a:latin typeface="Poppins"/>
                <a:cs typeface="Poppins"/>
              </a:rPr>
              <a:t>Methodology</a:t>
            </a:r>
            <a:r>
              <a:rPr lang="fr-CH" sz="3600" dirty="0">
                <a:solidFill>
                  <a:schemeClr val="tx1"/>
                </a:solidFill>
                <a:latin typeface="Poppins"/>
                <a:cs typeface="Poppins"/>
              </a:rPr>
              <a:t> </a:t>
            </a:r>
          </a:p>
          <a:p>
            <a:r>
              <a:rPr lang="fr-CH" sz="3600" dirty="0" err="1">
                <a:solidFill>
                  <a:schemeClr val="tx1"/>
                </a:solidFill>
                <a:latin typeface="Poppins"/>
                <a:cs typeface="Poppins"/>
              </a:rPr>
              <a:t>integrative</a:t>
            </a:r>
            <a:r>
              <a:rPr lang="fr-CH" sz="3600" dirty="0">
                <a:solidFill>
                  <a:schemeClr val="tx1"/>
                </a:solidFill>
                <a:latin typeface="Poppins"/>
                <a:cs typeface="Poppins"/>
              </a:rPr>
              <a:t> process of </a:t>
            </a:r>
            <a:r>
              <a:rPr lang="fr-CH" sz="3600" dirty="0" err="1">
                <a:solidFill>
                  <a:schemeClr val="tx1"/>
                </a:solidFill>
                <a:latin typeface="Poppins"/>
                <a:cs typeface="Poppins"/>
              </a:rPr>
              <a:t>your</a:t>
            </a:r>
            <a:r>
              <a:rPr lang="fr-CH" sz="3600" dirty="0">
                <a:solidFill>
                  <a:schemeClr val="tx1"/>
                </a:solidFill>
                <a:latin typeface="Poppins"/>
                <a:cs typeface="Poppins"/>
              </a:rPr>
              <a:t> </a:t>
            </a:r>
            <a:r>
              <a:rPr lang="fr-CH" sz="3600" dirty="0" err="1">
                <a:solidFill>
                  <a:schemeClr val="tx1"/>
                </a:solidFill>
                <a:latin typeface="Poppins"/>
                <a:cs typeface="Poppins"/>
              </a:rPr>
              <a:t>project</a:t>
            </a:r>
            <a:endParaRPr lang="fr-CH" sz="3600" dirty="0" err="1">
              <a:solidFill>
                <a:schemeClr val="tx1"/>
              </a:solidFill>
              <a:cs typeface="Poppins"/>
            </a:endParaRPr>
          </a:p>
          <a:p>
            <a:pPr marL="571500" indent="-571500">
              <a:buFont typeface="Arial" panose="020B0604020202020204" pitchFamily="34" charset="0"/>
              <a:buChar char="•"/>
            </a:pPr>
            <a:r>
              <a:rPr lang="fr-CH" sz="3600" dirty="0" err="1">
                <a:solidFill>
                  <a:schemeClr val="tx1"/>
                </a:solidFill>
                <a:latin typeface="Poppins"/>
                <a:cs typeface="Poppins"/>
              </a:rPr>
              <a:t>Beneficiary</a:t>
            </a:r>
            <a:r>
              <a:rPr lang="fr-CH" sz="3600" dirty="0">
                <a:solidFill>
                  <a:schemeClr val="tx1"/>
                </a:solidFill>
                <a:latin typeface="Poppins"/>
                <a:cs typeface="Poppins"/>
              </a:rPr>
              <a:t> </a:t>
            </a:r>
            <a:r>
              <a:rPr lang="fr-CH" sz="3600" dirty="0" err="1">
                <a:solidFill>
                  <a:schemeClr val="tx1"/>
                </a:solidFill>
                <a:latin typeface="Poppins"/>
                <a:cs typeface="Poppins"/>
              </a:rPr>
              <a:t>survey</a:t>
            </a:r>
            <a:endParaRPr lang="fr-CH" sz="3600" dirty="0" err="1">
              <a:solidFill>
                <a:schemeClr val="tx1"/>
              </a:solidFill>
              <a:cs typeface="Poppins"/>
            </a:endParaRPr>
          </a:p>
          <a:p>
            <a:pPr marL="571500" indent="-571500">
              <a:buFont typeface="Arial" panose="020B0604020202020204" pitchFamily="34" charset="0"/>
              <a:buChar char="•"/>
            </a:pPr>
            <a:r>
              <a:rPr lang="fr-CH" sz="3600" dirty="0" err="1">
                <a:solidFill>
                  <a:schemeClr val="tx1"/>
                </a:solidFill>
                <a:latin typeface="Poppins"/>
                <a:cs typeface="Poppins"/>
              </a:rPr>
              <a:t>Competencies</a:t>
            </a:r>
            <a:r>
              <a:rPr lang="fr-CH" sz="3600" dirty="0">
                <a:solidFill>
                  <a:schemeClr val="tx1"/>
                </a:solidFill>
                <a:latin typeface="Poppins"/>
                <a:cs typeface="Poppins"/>
              </a:rPr>
              <a:t> </a:t>
            </a:r>
            <a:r>
              <a:rPr lang="fr-CH" sz="3600" dirty="0" err="1">
                <a:solidFill>
                  <a:schemeClr val="tx1"/>
                </a:solidFill>
                <a:latin typeface="Poppins"/>
                <a:cs typeface="Poppins"/>
              </a:rPr>
              <a:t>survey</a:t>
            </a:r>
            <a:endParaRPr lang="fr-CH" sz="3600" dirty="0" err="1">
              <a:solidFill>
                <a:schemeClr val="tx1"/>
              </a:solidFill>
              <a:cs typeface="Poppins"/>
            </a:endParaRPr>
          </a:p>
          <a:p>
            <a:pPr marL="571500" indent="-571500">
              <a:buFont typeface="Arial" panose="020B0604020202020204" pitchFamily="34" charset="0"/>
              <a:buChar char="•"/>
            </a:pPr>
            <a:endParaRPr lang="fr-CH" sz="3600" dirty="0">
              <a:solidFill>
                <a:schemeClr val="tx1"/>
              </a:solidFill>
              <a:cs typeface="Poppins"/>
            </a:endParaRPr>
          </a:p>
          <a:p>
            <a:endParaRPr lang="fr-CH" sz="3600" dirty="0">
              <a:solidFill>
                <a:schemeClr val="tx1"/>
              </a:solidFill>
              <a:cs typeface="Poppins"/>
            </a:endParaRPr>
          </a:p>
          <a:p>
            <a:endParaRPr lang="fr-CH" sz="3600" dirty="0">
              <a:solidFill>
                <a:schemeClr val="tx1"/>
              </a:solidFill>
              <a:cs typeface="Poppins"/>
            </a:endParaRPr>
          </a:p>
        </p:txBody>
      </p:sp>
      <p:sp>
        <p:nvSpPr>
          <p:cNvPr id="2" name="Flèche : bas 1">
            <a:extLst>
              <a:ext uri="{FF2B5EF4-FFF2-40B4-BE49-F238E27FC236}">
                <a16:creationId xmlns:a16="http://schemas.microsoft.com/office/drawing/2014/main" id="{2EE2FBD8-F745-5380-7B03-88A8A3443D16}"/>
              </a:ext>
            </a:extLst>
          </p:cNvPr>
          <p:cNvSpPr/>
          <p:nvPr/>
        </p:nvSpPr>
        <p:spPr>
          <a:xfrm>
            <a:off x="9958311" y="7454177"/>
            <a:ext cx="889687" cy="420210"/>
          </a:xfrm>
          <a:prstGeom prst="downArrow">
            <a:avLst/>
          </a:prstGeom>
          <a:solidFill>
            <a:srgbClr val="F69425">
              <a:alpha val="6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18741"/>
              </a:solidFill>
            </a:endParaRPr>
          </a:p>
        </p:txBody>
      </p:sp>
      <p:sp>
        <p:nvSpPr>
          <p:cNvPr id="4" name="Flèche : bas 3">
            <a:extLst>
              <a:ext uri="{FF2B5EF4-FFF2-40B4-BE49-F238E27FC236}">
                <a16:creationId xmlns:a16="http://schemas.microsoft.com/office/drawing/2014/main" id="{5528513C-0057-7D77-AEC4-63BDD369B3BE}"/>
              </a:ext>
            </a:extLst>
          </p:cNvPr>
          <p:cNvSpPr/>
          <p:nvPr/>
        </p:nvSpPr>
        <p:spPr>
          <a:xfrm>
            <a:off x="9959389" y="10541115"/>
            <a:ext cx="889687" cy="420210"/>
          </a:xfrm>
          <a:prstGeom prst="downArrow">
            <a:avLst/>
          </a:prstGeom>
          <a:solidFill>
            <a:srgbClr val="F69425">
              <a:alpha val="6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18741"/>
              </a:solidFill>
            </a:endParaRPr>
          </a:p>
        </p:txBody>
      </p:sp>
      <p:sp>
        <p:nvSpPr>
          <p:cNvPr id="5" name="Flèche : bas 4">
            <a:extLst>
              <a:ext uri="{FF2B5EF4-FFF2-40B4-BE49-F238E27FC236}">
                <a16:creationId xmlns:a16="http://schemas.microsoft.com/office/drawing/2014/main" id="{9B07E392-F3DD-9F72-11FC-464A6F60693B}"/>
              </a:ext>
            </a:extLst>
          </p:cNvPr>
          <p:cNvSpPr/>
          <p:nvPr/>
        </p:nvSpPr>
        <p:spPr>
          <a:xfrm>
            <a:off x="14955723" y="10942618"/>
            <a:ext cx="889687" cy="420210"/>
          </a:xfrm>
          <a:prstGeom prst="downArrow">
            <a:avLst/>
          </a:prstGeom>
          <a:solidFill>
            <a:srgbClr val="F69425">
              <a:alpha val="65098"/>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18741"/>
              </a:solidFill>
            </a:endParaRPr>
          </a:p>
        </p:txBody>
      </p:sp>
      <p:sp>
        <p:nvSpPr>
          <p:cNvPr id="7" name="Text Box 3">
            <a:extLst>
              <a:ext uri="{FF2B5EF4-FFF2-40B4-BE49-F238E27FC236}">
                <a16:creationId xmlns:a16="http://schemas.microsoft.com/office/drawing/2014/main" id="{49D53A2C-1820-443D-9FBA-2CAF8225EC56}"/>
              </a:ext>
            </a:extLst>
          </p:cNvPr>
          <p:cNvSpPr txBox="1">
            <a:spLocks/>
          </p:cNvSpPr>
          <p:nvPr/>
        </p:nvSpPr>
        <p:spPr bwMode="auto">
          <a:xfrm>
            <a:off x="1473697" y="6885857"/>
            <a:ext cx="5149525" cy="55221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t"/>
          <a:lstStyle/>
          <a:p>
            <a:r>
              <a:rPr lang="fr-CH" sz="3200" dirty="0">
                <a:solidFill>
                  <a:schemeClr val="tx1"/>
                </a:solidFill>
                <a:latin typeface="Poppins"/>
                <a:cs typeface="Poppins"/>
              </a:rPr>
              <a:t>Application kit:</a:t>
            </a:r>
          </a:p>
          <a:p>
            <a:pPr marL="571500" indent="-571500">
              <a:buFont typeface="Arial" panose="020B0604020202020204" pitchFamily="34" charset="0"/>
              <a:buChar char="•"/>
            </a:pPr>
            <a:r>
              <a:rPr lang="fr-CH" sz="3200" dirty="0" err="1">
                <a:solidFill>
                  <a:schemeClr val="tx1"/>
                </a:solidFill>
                <a:latin typeface="Poppins"/>
                <a:cs typeface="Poppins"/>
              </a:rPr>
              <a:t>Problem</a:t>
            </a:r>
            <a:r>
              <a:rPr lang="fr-CH" sz="3200" dirty="0">
                <a:solidFill>
                  <a:schemeClr val="tx1"/>
                </a:solidFill>
                <a:latin typeface="Poppins"/>
                <a:cs typeface="Poppins"/>
              </a:rPr>
              <a:t> + Solution </a:t>
            </a:r>
            <a:r>
              <a:rPr lang="fr-CH" sz="3200" dirty="0" err="1">
                <a:solidFill>
                  <a:schemeClr val="tx1"/>
                </a:solidFill>
                <a:latin typeface="Poppins"/>
                <a:cs typeface="Poppins"/>
              </a:rPr>
              <a:t>spaces</a:t>
            </a:r>
          </a:p>
          <a:p>
            <a:pPr marL="571500" indent="-571500">
              <a:buFont typeface="Arial" panose="020B0604020202020204" pitchFamily="34" charset="0"/>
              <a:buChar char="•"/>
            </a:pPr>
            <a:r>
              <a:rPr lang="fr-CH" sz="3200" dirty="0">
                <a:solidFill>
                  <a:schemeClr val="tx1"/>
                </a:solidFill>
                <a:latin typeface="Poppins"/>
                <a:cs typeface="Poppins"/>
              </a:rPr>
              <a:t>CV of the team </a:t>
            </a:r>
          </a:p>
          <a:p>
            <a:pPr marL="571500" indent="-571500">
              <a:buFont typeface="Arial" panose="020B0604020202020204" pitchFamily="34" charset="0"/>
              <a:buChar char="•"/>
            </a:pPr>
            <a:r>
              <a:rPr lang="fr-CH" sz="3200" dirty="0">
                <a:solidFill>
                  <a:schemeClr val="tx1"/>
                </a:solidFill>
                <a:latin typeface="Poppins"/>
                <a:cs typeface="Poppins"/>
              </a:rPr>
              <a:t>BMC</a:t>
            </a:r>
          </a:p>
          <a:p>
            <a:pPr marL="571500" indent="-571500">
              <a:buFont typeface="Arial" panose="020B0604020202020204" pitchFamily="34" charset="0"/>
              <a:buChar char="•"/>
            </a:pPr>
            <a:r>
              <a:rPr lang="fr-CH" sz="3200" err="1">
                <a:solidFill>
                  <a:schemeClr val="tx1"/>
                </a:solidFill>
                <a:latin typeface="Poppins"/>
                <a:cs typeface="Poppins"/>
              </a:rPr>
              <a:t>Video</a:t>
            </a:r>
            <a:endParaRPr lang="fr-CH" sz="3200">
              <a:solidFill>
                <a:schemeClr val="tx1"/>
              </a:solidFill>
              <a:latin typeface="Poppins"/>
              <a:cs typeface="Poppins"/>
            </a:endParaRPr>
          </a:p>
          <a:p>
            <a:pPr marL="571500" indent="-571500">
              <a:buFont typeface="Arial" panose="020B0604020202020204" pitchFamily="34" charset="0"/>
              <a:buChar char="•"/>
            </a:pPr>
            <a:r>
              <a:rPr lang="fr-CH" sz="3200" dirty="0" err="1">
                <a:solidFill>
                  <a:schemeClr val="tx1"/>
                </a:solidFill>
                <a:latin typeface="Poppins"/>
                <a:cs typeface="Poppins"/>
              </a:rPr>
              <a:t>Request</a:t>
            </a:r>
            <a:r>
              <a:rPr lang="fr-CH" sz="3200" dirty="0">
                <a:solidFill>
                  <a:schemeClr val="tx1"/>
                </a:solidFill>
                <a:latin typeface="Poppins"/>
                <a:cs typeface="Poppins"/>
              </a:rPr>
              <a:t> for </a:t>
            </a:r>
            <a:r>
              <a:rPr lang="fr-CH" sz="3200" dirty="0" err="1">
                <a:solidFill>
                  <a:schemeClr val="tx1"/>
                </a:solidFill>
                <a:latin typeface="Poppins"/>
                <a:cs typeface="Poppins"/>
              </a:rPr>
              <a:t>ideas</a:t>
            </a:r>
            <a:r>
              <a:rPr lang="fr-CH" sz="3200" dirty="0">
                <a:solidFill>
                  <a:schemeClr val="tx1"/>
                </a:solidFill>
                <a:latin typeface="Poppins"/>
                <a:cs typeface="Poppins"/>
              </a:rPr>
              <a:t> </a:t>
            </a:r>
            <a:r>
              <a:rPr lang="fr-CH" sz="3200" dirty="0" err="1">
                <a:solidFill>
                  <a:schemeClr val="tx1"/>
                </a:solidFill>
                <a:latin typeface="Poppins"/>
                <a:cs typeface="Poppins"/>
              </a:rPr>
              <a:t>Funding</a:t>
            </a:r>
            <a:endParaRPr lang="fr-CH" sz="3200">
              <a:solidFill>
                <a:schemeClr val="tx1"/>
              </a:solidFill>
              <a:latin typeface="Poppins"/>
              <a:cs typeface="Poppins"/>
            </a:endParaRPr>
          </a:p>
          <a:p>
            <a:pPr marL="571500" indent="-571500">
              <a:buFont typeface="Arial" panose="020B0604020202020204" pitchFamily="34" charset="0"/>
              <a:buChar char="•"/>
            </a:pPr>
            <a:r>
              <a:rPr lang="fr-CH" sz="3200" dirty="0" err="1">
                <a:solidFill>
                  <a:schemeClr val="tx1"/>
                </a:solidFill>
                <a:latin typeface="Poppins"/>
                <a:cs typeface="Poppins"/>
              </a:rPr>
              <a:t>Letter</a:t>
            </a:r>
            <a:r>
              <a:rPr lang="fr-CH" sz="3200" dirty="0">
                <a:solidFill>
                  <a:schemeClr val="tx1"/>
                </a:solidFill>
                <a:latin typeface="Poppins"/>
                <a:cs typeface="Poppins"/>
              </a:rPr>
              <a:t> of </a:t>
            </a:r>
            <a:r>
              <a:rPr lang="fr-CH" sz="3200" dirty="0" err="1">
                <a:solidFill>
                  <a:schemeClr val="tx1"/>
                </a:solidFill>
                <a:latin typeface="Poppins"/>
                <a:cs typeface="Poppins"/>
              </a:rPr>
              <a:t>co-funding</a:t>
            </a:r>
            <a:endParaRPr lang="fr-CH" sz="3200">
              <a:solidFill>
                <a:schemeClr val="tx1"/>
              </a:solidFill>
              <a:latin typeface="Poppins"/>
              <a:cs typeface="Poppins"/>
            </a:endParaRPr>
          </a:p>
          <a:p>
            <a:pPr marL="571500" indent="-571500">
              <a:buFont typeface="Arial" panose="020B0604020202020204" pitchFamily="34" charset="0"/>
              <a:buChar char="•"/>
            </a:pPr>
            <a:r>
              <a:rPr lang="fr-CH" sz="3200" dirty="0" err="1">
                <a:solidFill>
                  <a:schemeClr val="tx1"/>
                </a:solidFill>
                <a:latin typeface="Poppins"/>
                <a:cs typeface="Poppins"/>
              </a:rPr>
              <a:t>Programm</a:t>
            </a:r>
            <a:r>
              <a:rPr lang="fr-CH" sz="3200" dirty="0">
                <a:solidFill>
                  <a:schemeClr val="tx1"/>
                </a:solidFill>
                <a:latin typeface="Poppins"/>
                <a:cs typeface="Poppins"/>
              </a:rPr>
              <a:t> </a:t>
            </a:r>
            <a:r>
              <a:rPr lang="fr-CH" sz="3200" dirty="0" err="1">
                <a:solidFill>
                  <a:schemeClr val="tx1"/>
                </a:solidFill>
                <a:latin typeface="Poppins"/>
                <a:cs typeface="Poppins"/>
              </a:rPr>
              <a:t>rules</a:t>
            </a:r>
            <a:r>
              <a:rPr lang="fr-CH" sz="3200" dirty="0">
                <a:solidFill>
                  <a:schemeClr val="tx1"/>
                </a:solidFill>
                <a:latin typeface="Poppins"/>
                <a:cs typeface="Poppins"/>
              </a:rPr>
              <a:t> </a:t>
            </a:r>
            <a:r>
              <a:rPr lang="fr-CH" sz="3200" dirty="0" err="1">
                <a:solidFill>
                  <a:schemeClr val="tx1"/>
                </a:solidFill>
                <a:latin typeface="Poppins"/>
                <a:cs typeface="Poppins"/>
              </a:rPr>
              <a:t>aggreement</a:t>
            </a:r>
            <a:endParaRPr lang="fr-CH" sz="3200">
              <a:solidFill>
                <a:schemeClr val="tx1"/>
              </a:solidFill>
              <a:latin typeface="Poppins"/>
              <a:cs typeface="Poppins"/>
            </a:endParaRPr>
          </a:p>
          <a:p>
            <a:r>
              <a:rPr lang="fr-CH" sz="2400" dirty="0">
                <a:solidFill>
                  <a:schemeClr val="tx1"/>
                </a:solidFill>
                <a:latin typeface="Poppins"/>
                <a:cs typeface="Poppins"/>
              </a:rPr>
              <a:t>&gt; More info in the application kit </a:t>
            </a:r>
            <a:endParaRPr lang="fr-FR" sz="2400">
              <a:solidFill>
                <a:schemeClr val="tx1"/>
              </a:solidFill>
              <a:cs typeface="Poppins"/>
            </a:endParaRPr>
          </a:p>
        </p:txBody>
      </p:sp>
    </p:spTree>
    <p:extLst>
      <p:ext uri="{BB962C8B-B14F-4D97-AF65-F5344CB8AC3E}">
        <p14:creationId xmlns:p14="http://schemas.microsoft.com/office/powerpoint/2010/main" val="4225002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C1E6A-5E37-6DC0-98B8-7884009B1882}"/>
              </a:ext>
            </a:extLst>
          </p:cNvPr>
          <p:cNvSpPr>
            <a:spLocks noGrp="1"/>
          </p:cNvSpPr>
          <p:nvPr>
            <p:ph type="title"/>
          </p:nvPr>
        </p:nvSpPr>
        <p:spPr/>
        <p:txBody>
          <a:bodyPr/>
          <a:lstStyle/>
          <a:p>
            <a:r>
              <a:rPr lang="en-IE"/>
              <a:t>Grant Agreement</a:t>
            </a:r>
          </a:p>
        </p:txBody>
      </p:sp>
      <p:sp>
        <p:nvSpPr>
          <p:cNvPr id="3" name="Content Placeholder 2">
            <a:extLst>
              <a:ext uri="{FF2B5EF4-FFF2-40B4-BE49-F238E27FC236}">
                <a16:creationId xmlns:a16="http://schemas.microsoft.com/office/drawing/2014/main" id="{DDD232E4-5671-FE7F-68A0-D97FF74A4905}"/>
              </a:ext>
            </a:extLst>
          </p:cNvPr>
          <p:cNvSpPr txBox="1">
            <a:spLocks/>
          </p:cNvSpPr>
          <p:nvPr/>
        </p:nvSpPr>
        <p:spPr>
          <a:xfrm>
            <a:off x="863002" y="2719647"/>
            <a:ext cx="22454197" cy="10506609"/>
          </a:xfrm>
          <a:prstGeom prst="rect">
            <a:avLst/>
          </a:prstGeom>
        </p:spPr>
        <p:txBody>
          <a:bodyPr vert="horz" wrap="square" lIns="182880" tIns="91440" rIns="182880" bIns="91440" numCol="1" rtlCol="0" anchor="t" anchorCtr="0" compatLnSpc="1">
            <a:prstTxWarp prst="textNoShape">
              <a:avLst/>
            </a:prstTxWarp>
            <a:normAutofit/>
          </a:bodyPr>
          <a:lstStyle>
            <a:lvl1pPr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1pPr>
            <a:lvl2pPr indent="2286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2pPr>
            <a:lvl3pPr indent="4572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3pPr>
            <a:lvl4pPr indent="6858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4pPr>
            <a:lvl5pPr indent="914400" algn="l" defTabSz="825500" rtl="0" eaLnBrk="0" fontAlgn="base" hangingPunct="0">
              <a:lnSpc>
                <a:spcPct val="150000"/>
              </a:lnSpc>
              <a:spcBef>
                <a:spcPct val="0"/>
              </a:spcBef>
              <a:spcAft>
                <a:spcPct val="0"/>
              </a:spcAft>
              <a:defRPr sz="2200" kern="1200">
                <a:solidFill>
                  <a:srgbClr val="9B9A9C"/>
                </a:solidFill>
                <a:latin typeface="Open Sans" charset="0"/>
                <a:ea typeface="Open Sans" charset="0"/>
                <a:cs typeface="Open Sans" charset="0"/>
                <a:sym typeface="Poppi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685800" lvl="1" indent="-571500">
              <a:buFont typeface="Arial" panose="020B0604020202020204" pitchFamily="34" charset="0"/>
              <a:buChar char="•"/>
            </a:pPr>
            <a:r>
              <a:rPr lang="en-US" sz="3600">
                <a:solidFill>
                  <a:schemeClr val="bg2">
                    <a:lumMod val="10000"/>
                  </a:schemeClr>
                </a:solidFill>
                <a:latin typeface="Poppins"/>
                <a:ea typeface="Open Sans"/>
                <a:cs typeface="Poppins"/>
              </a:rPr>
              <a:t>A signed grant agreement is required to start the project</a:t>
            </a:r>
          </a:p>
          <a:p>
            <a:pPr marL="685800" lvl="1" indent="-571500">
              <a:buFont typeface="Arial" panose="020B0604020202020204" pitchFamily="34" charset="0"/>
              <a:buChar char="•"/>
            </a:pPr>
            <a:r>
              <a:rPr lang="en-US" sz="3600">
                <a:solidFill>
                  <a:schemeClr val="bg2">
                    <a:lumMod val="10000"/>
                  </a:schemeClr>
                </a:solidFill>
                <a:latin typeface="Poppins"/>
                <a:ea typeface="Open Sans"/>
                <a:cs typeface="Poppins"/>
              </a:rPr>
              <a:t>A copy of the grant agreement is found in the first tab of the ‘Request for Ideas Funding’</a:t>
            </a:r>
          </a:p>
          <a:p>
            <a:pPr marL="685800" lvl="1" indent="-571500">
              <a:buFont typeface="Arial" panose="020B0604020202020204" pitchFamily="34" charset="0"/>
              <a:buChar char="•"/>
            </a:pPr>
            <a:r>
              <a:rPr lang="en-US" sz="3600">
                <a:solidFill>
                  <a:schemeClr val="bg2">
                    <a:lumMod val="10000"/>
                  </a:schemeClr>
                </a:solidFill>
                <a:latin typeface="Poppins"/>
                <a:ea typeface="Open Sans"/>
                <a:cs typeface="Poppins"/>
              </a:rPr>
              <a:t>A project Coordinator must be appointed.</a:t>
            </a:r>
          </a:p>
          <a:p>
            <a:pPr marL="685800" lvl="1" indent="-571500">
              <a:buFont typeface="Arial" panose="020B0604020202020204" pitchFamily="34" charset="0"/>
              <a:buChar char="•"/>
            </a:pPr>
            <a:r>
              <a:rPr lang="en-US" sz="3600">
                <a:solidFill>
                  <a:schemeClr val="bg2">
                    <a:lumMod val="10000"/>
                  </a:schemeClr>
                </a:solidFill>
                <a:latin typeface="Poppins"/>
                <a:ea typeface="Open Sans"/>
                <a:cs typeface="Poppins"/>
              </a:rPr>
              <a:t>Evidence of the co-funding transaction and expenses associated with the co-funding must be provided to the ELLA</a:t>
            </a:r>
          </a:p>
          <a:p>
            <a:pPr marL="685800" lvl="1" indent="-571500">
              <a:buFont typeface="Arial" panose="020B0604020202020204" pitchFamily="34" charset="0"/>
              <a:buChar char="•"/>
            </a:pPr>
            <a:r>
              <a:rPr lang="en-US" sz="3600">
                <a:solidFill>
                  <a:schemeClr val="bg2">
                    <a:lumMod val="10000"/>
                  </a:schemeClr>
                </a:solidFill>
                <a:latin typeface="Poppins"/>
                <a:ea typeface="Open Sans"/>
                <a:cs typeface="Poppins"/>
              </a:rPr>
              <a:t>The Living Lab Consultant/ Manager has the role of 'external methodological support’.</a:t>
            </a:r>
          </a:p>
          <a:p>
            <a:pPr marL="685800" lvl="1" indent="-571500">
              <a:buFont typeface="Arial" panose="020B0604020202020204" pitchFamily="34" charset="0"/>
              <a:buChar char="•"/>
            </a:pPr>
            <a:r>
              <a:rPr lang="en-US" sz="3600">
                <a:solidFill>
                  <a:schemeClr val="bg2">
                    <a:lumMod val="10000"/>
                  </a:schemeClr>
                </a:solidFill>
                <a:latin typeface="Poppins"/>
                <a:ea typeface="Open Sans"/>
                <a:cs typeface="Poppins"/>
              </a:rPr>
              <a:t>A separate contract for any services offered by the Living Lab Consultant is recommended as per the </a:t>
            </a:r>
            <a:r>
              <a:rPr lang="en-US" sz="3600" err="1">
                <a:solidFill>
                  <a:schemeClr val="bg2">
                    <a:lumMod val="10000"/>
                  </a:schemeClr>
                </a:solidFill>
                <a:latin typeface="Poppins"/>
                <a:ea typeface="Open Sans"/>
                <a:cs typeface="Poppins"/>
              </a:rPr>
              <a:t>programme</a:t>
            </a:r>
            <a:r>
              <a:rPr lang="en-US" sz="3600">
                <a:solidFill>
                  <a:schemeClr val="bg2">
                    <a:lumMod val="10000"/>
                  </a:schemeClr>
                </a:solidFill>
                <a:latin typeface="Poppins"/>
                <a:ea typeface="Open Sans"/>
                <a:cs typeface="Poppins"/>
              </a:rPr>
              <a:t> rules.</a:t>
            </a:r>
          </a:p>
          <a:p>
            <a:pPr marL="685800" lvl="1" indent="-571500">
              <a:buFont typeface="Arial" panose="020B0604020202020204" pitchFamily="34" charset="0"/>
              <a:buChar char="•"/>
            </a:pPr>
            <a:r>
              <a:rPr lang="en-US" sz="3600">
                <a:solidFill>
                  <a:schemeClr val="bg2">
                    <a:lumMod val="10000"/>
                  </a:schemeClr>
                </a:solidFill>
                <a:latin typeface="Poppins"/>
                <a:ea typeface="Open Sans"/>
                <a:cs typeface="Poppins"/>
              </a:rPr>
              <a:t>A payment of 50% is made upfront  and a second payment of 50% of the ideas funding is provided when the milestones are reached.</a:t>
            </a:r>
          </a:p>
          <a:p>
            <a:pPr marL="685800" lvl="1" indent="-571500">
              <a:buFont typeface="Arial" panose="020B0604020202020204" pitchFamily="34" charset="0"/>
              <a:buChar char="•"/>
            </a:pPr>
            <a:endParaRPr lang="fr-CH" sz="3600">
              <a:solidFill>
                <a:schemeClr val="bg2">
                  <a:lumMod val="10000"/>
                </a:schemeClr>
              </a:solidFill>
              <a:latin typeface="Poppins" panose="00000500000000000000" pitchFamily="2" charset="0"/>
              <a:cs typeface="Poppins" panose="00000500000000000000" pitchFamily="2" charset="0"/>
            </a:endParaRPr>
          </a:p>
          <a:p>
            <a:pPr marL="114300" lvl="1" indent="0"/>
            <a:endParaRPr lang="fr-CH" sz="3600">
              <a:solidFill>
                <a:schemeClr val="bg2">
                  <a:lumMod val="1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830231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E4E0-8A62-E34B-A249-9FF3ACF1FB17}"/>
              </a:ext>
            </a:extLst>
          </p:cNvPr>
          <p:cNvSpPr>
            <a:spLocks noGrp="1"/>
          </p:cNvSpPr>
          <p:nvPr>
            <p:ph type="ctrTitle"/>
          </p:nvPr>
        </p:nvSpPr>
        <p:spPr>
          <a:xfrm>
            <a:off x="957944" y="1567742"/>
            <a:ext cx="11929213" cy="3642528"/>
          </a:xfrm>
        </p:spPr>
        <p:txBody>
          <a:bodyPr lIns="91440" tIns="45720" rIns="91440" bIns="45720" anchor="b">
            <a:normAutofit/>
          </a:bodyPr>
          <a:lstStyle/>
          <a:p>
            <a:r>
              <a:rPr lang="en-GB">
                <a:latin typeface="Poppins SemiBold"/>
                <a:cs typeface="Poppins SemiBold"/>
              </a:rPr>
              <a:t>Thank you !</a:t>
            </a:r>
            <a:endParaRPr lang="fr-FR"/>
          </a:p>
        </p:txBody>
      </p:sp>
      <p:sp>
        <p:nvSpPr>
          <p:cNvPr id="3" name="Subtitle 2">
            <a:extLst>
              <a:ext uri="{FF2B5EF4-FFF2-40B4-BE49-F238E27FC236}">
                <a16:creationId xmlns:a16="http://schemas.microsoft.com/office/drawing/2014/main" id="{892FFD0F-E3D0-2246-94F0-9D1C8BD5B5F2}"/>
              </a:ext>
            </a:extLst>
          </p:cNvPr>
          <p:cNvSpPr>
            <a:spLocks noGrp="1"/>
          </p:cNvSpPr>
          <p:nvPr>
            <p:ph type="subTitle" idx="1"/>
          </p:nvPr>
        </p:nvSpPr>
        <p:spPr>
          <a:xfrm>
            <a:off x="957944" y="5411237"/>
            <a:ext cx="18479739" cy="6376301"/>
          </a:xfrm>
        </p:spPr>
        <p:txBody>
          <a:bodyPr vert="horz" lIns="91440" tIns="45720" rIns="91440" bIns="45720" rtlCol="0" anchor="t">
            <a:normAutofit/>
          </a:bodyPr>
          <a:lstStyle/>
          <a:p>
            <a:r>
              <a:rPr lang="en-GB">
                <a:latin typeface="Poppins"/>
                <a:cs typeface="Poppins"/>
              </a:rPr>
              <a:t>Energy Living Lab Association</a:t>
            </a:r>
          </a:p>
          <a:p>
            <a:endParaRPr lang="en-GB"/>
          </a:p>
          <a:p>
            <a:r>
              <a:rPr lang="en-GB">
                <a:latin typeface="Poppins"/>
                <a:cs typeface="Poppins"/>
              </a:rPr>
              <a:t>Email : </a:t>
            </a:r>
            <a:r>
              <a:rPr lang="en-GB">
                <a:latin typeface="Poppins"/>
                <a:cs typeface="Poppins"/>
                <a:hlinkClick r:id="rId2"/>
              </a:rPr>
              <a:t>info@energylivinglab.com</a:t>
            </a:r>
            <a:endParaRPr lang="en-GB"/>
          </a:p>
          <a:p>
            <a:endParaRPr lang="en-GB"/>
          </a:p>
          <a:p>
            <a:r>
              <a:rPr lang="en-GB">
                <a:latin typeface="Poppins"/>
                <a:cs typeface="Poppins"/>
              </a:rPr>
              <a:t>Ideation platform: innobooster.org</a:t>
            </a:r>
          </a:p>
        </p:txBody>
      </p:sp>
      <p:pic>
        <p:nvPicPr>
          <p:cNvPr id="4" name="Image 4">
            <a:extLst>
              <a:ext uri="{FF2B5EF4-FFF2-40B4-BE49-F238E27FC236}">
                <a16:creationId xmlns:a16="http://schemas.microsoft.com/office/drawing/2014/main" id="{04890DFF-7C29-5249-3C0F-264932BB7E39}"/>
              </a:ext>
            </a:extLst>
          </p:cNvPr>
          <p:cNvPicPr>
            <a:picLocks noChangeAspect="1"/>
          </p:cNvPicPr>
          <p:nvPr/>
        </p:nvPicPr>
        <p:blipFill>
          <a:blip r:embed="rId3"/>
          <a:stretch>
            <a:fillRect/>
          </a:stretch>
        </p:blipFill>
        <p:spPr>
          <a:xfrm>
            <a:off x="20706252" y="3625745"/>
            <a:ext cx="2203636" cy="2185708"/>
          </a:xfrm>
          <a:prstGeom prst="rect">
            <a:avLst/>
          </a:prstGeom>
        </p:spPr>
      </p:pic>
    </p:spTree>
    <p:extLst>
      <p:ext uri="{BB962C8B-B14F-4D97-AF65-F5344CB8AC3E}">
        <p14:creationId xmlns:p14="http://schemas.microsoft.com/office/powerpoint/2010/main" val="343729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644B-90F7-C745-903B-D808C071CFEB}"/>
              </a:ext>
            </a:extLst>
          </p:cNvPr>
          <p:cNvSpPr>
            <a:spLocks noGrp="1"/>
          </p:cNvSpPr>
          <p:nvPr>
            <p:ph type="title"/>
          </p:nvPr>
        </p:nvSpPr>
        <p:spPr>
          <a:xfrm>
            <a:off x="364837" y="4005265"/>
            <a:ext cx="24027244" cy="5705474"/>
          </a:xfrm>
        </p:spPr>
        <p:txBody>
          <a:bodyPr>
            <a:normAutofit/>
          </a:bodyPr>
          <a:lstStyle/>
          <a:p>
            <a:r>
              <a:rPr lang="en-GB" sz="9600">
                <a:latin typeface="Poppins SemiBold"/>
                <a:cs typeface="Poppins SemiBold"/>
              </a:rPr>
              <a:t>The Innovation Booster </a:t>
            </a:r>
            <a:br>
              <a:rPr lang="en-GB" sz="9600">
                <a:latin typeface="Poppins SemiBold"/>
                <a:cs typeface="Poppins SemiBold"/>
              </a:rPr>
            </a:br>
            <a:r>
              <a:rPr lang="en-GB" sz="9600">
                <a:latin typeface="Poppins SemiBold"/>
                <a:cs typeface="Poppins SemiBold"/>
              </a:rPr>
              <a:t>Living Labs for Decarbonisatio</a:t>
            </a:r>
            <a:r>
              <a:rPr lang="en-GB" sz="8800">
                <a:latin typeface="Poppins SemiBold"/>
                <a:cs typeface="Poppins SemiBold"/>
              </a:rPr>
              <a:t>n</a:t>
            </a:r>
            <a:endParaRPr lang="en-US" sz="8800"/>
          </a:p>
        </p:txBody>
      </p:sp>
    </p:spTree>
    <p:extLst>
      <p:ext uri="{BB962C8B-B14F-4D97-AF65-F5344CB8AC3E}">
        <p14:creationId xmlns:p14="http://schemas.microsoft.com/office/powerpoint/2010/main" val="3760571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352DA53-D703-3C28-7D20-C87F1CA0D40B}"/>
              </a:ext>
            </a:extLst>
          </p:cNvPr>
          <p:cNvSpPr/>
          <p:nvPr/>
        </p:nvSpPr>
        <p:spPr>
          <a:xfrm>
            <a:off x="15831671" y="0"/>
            <a:ext cx="8552329" cy="137159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2"/>
              </a:solidFill>
            </a:endParaRPr>
          </a:p>
        </p:txBody>
      </p:sp>
      <p:sp>
        <p:nvSpPr>
          <p:cNvPr id="2" name="Espace réservé du contenu 1">
            <a:extLst>
              <a:ext uri="{FF2B5EF4-FFF2-40B4-BE49-F238E27FC236}">
                <a16:creationId xmlns:a16="http://schemas.microsoft.com/office/drawing/2014/main" id="{5347F31E-E357-569B-961E-A4CEA4A78D47}"/>
              </a:ext>
            </a:extLst>
          </p:cNvPr>
          <p:cNvSpPr>
            <a:spLocks noGrp="1"/>
          </p:cNvSpPr>
          <p:nvPr>
            <p:ph idx="13"/>
          </p:nvPr>
        </p:nvSpPr>
        <p:spPr>
          <a:xfrm>
            <a:off x="863028" y="5060274"/>
            <a:ext cx="13920896" cy="7222040"/>
          </a:xfrm>
        </p:spPr>
        <p:txBody>
          <a:bodyPr>
            <a:normAutofit fontScale="92500" lnSpcReduction="10000"/>
          </a:bodyPr>
          <a:lstStyle/>
          <a:p>
            <a:pPr algn="just"/>
            <a:r>
              <a:rPr lang="en-US"/>
              <a:t>Through the Innovation Boosters, </a:t>
            </a:r>
            <a:r>
              <a:rPr lang="en-US" err="1"/>
              <a:t>Innosuisse</a:t>
            </a:r>
            <a:r>
              <a:rPr lang="en-US"/>
              <a:t> brings together all interested parties from research, business and society around a series of innovation-related themes. These Innovation Boosters promote the transfer of knowledge and encourage cooperation with partners along the value chain surrounding a theme.</a:t>
            </a:r>
          </a:p>
          <a:p>
            <a:pPr algn="just"/>
            <a:r>
              <a:rPr lang="en-US"/>
              <a:t>Participate and bring your innovation idea to life:</a:t>
            </a:r>
            <a:r>
              <a:rPr lang="fr-FR"/>
              <a:t>:</a:t>
            </a:r>
          </a:p>
          <a:p>
            <a:pPr marL="457200" indent="-457200" algn="just">
              <a:buFont typeface="Arial" panose="020B0604020202020204" pitchFamily="34" charset="0"/>
              <a:buChar char="•"/>
            </a:pPr>
            <a:r>
              <a:rPr lang="en-US"/>
              <a:t>Be inspired by new perspectives</a:t>
            </a:r>
          </a:p>
          <a:p>
            <a:pPr marL="457200" indent="-457200" algn="just">
              <a:buFont typeface="Arial" panose="020B0604020202020204" pitchFamily="34" charset="0"/>
              <a:buChar char="•"/>
            </a:pPr>
            <a:r>
              <a:rPr lang="fr-FR" err="1"/>
              <a:t>Meet</a:t>
            </a:r>
            <a:r>
              <a:rPr lang="fr-FR"/>
              <a:t> new </a:t>
            </a:r>
            <a:r>
              <a:rPr lang="fr-FR" err="1"/>
              <a:t>partners</a:t>
            </a:r>
            <a:endParaRPr lang="fr-FR"/>
          </a:p>
          <a:p>
            <a:pPr marL="457200" indent="-457200" algn="just">
              <a:buFont typeface="Arial" panose="020B0604020202020204" pitchFamily="34" charset="0"/>
              <a:buChar char="•"/>
            </a:pPr>
            <a:r>
              <a:rPr lang="en-US"/>
              <a:t>Learn how to develop more radical ideas</a:t>
            </a:r>
          </a:p>
          <a:p>
            <a:pPr marL="457200" indent="-457200" algn="just">
              <a:buFont typeface="Arial" panose="020B0604020202020204" pitchFamily="34" charset="0"/>
              <a:buChar char="•"/>
            </a:pPr>
            <a:r>
              <a:rPr lang="en-US"/>
              <a:t>Get funding and support to test or validate your ideas</a:t>
            </a:r>
          </a:p>
          <a:p>
            <a:pPr algn="just"/>
            <a:endParaRPr lang="en-US"/>
          </a:p>
          <a:p>
            <a:pPr algn="just"/>
            <a:r>
              <a:rPr lang="fr-FR">
                <a:hlinkClick r:id="rId2"/>
              </a:rPr>
              <a:t>Link to the </a:t>
            </a:r>
            <a:r>
              <a:rPr lang="fr-FR" err="1">
                <a:hlinkClick r:id="rId2"/>
              </a:rPr>
              <a:t>Innosuisse</a:t>
            </a:r>
            <a:r>
              <a:rPr lang="fr-FR">
                <a:hlinkClick r:id="rId2"/>
              </a:rPr>
              <a:t> page</a:t>
            </a:r>
            <a:endParaRPr lang="fr-FR"/>
          </a:p>
        </p:txBody>
      </p:sp>
      <p:sp>
        <p:nvSpPr>
          <p:cNvPr id="4" name="Espace réservé du contenu 3">
            <a:extLst>
              <a:ext uri="{FF2B5EF4-FFF2-40B4-BE49-F238E27FC236}">
                <a16:creationId xmlns:a16="http://schemas.microsoft.com/office/drawing/2014/main" id="{BDE5C45D-3B67-0574-19F6-EB643DFF27BD}"/>
              </a:ext>
            </a:extLst>
          </p:cNvPr>
          <p:cNvSpPr>
            <a:spLocks noGrp="1"/>
          </p:cNvSpPr>
          <p:nvPr>
            <p:ph idx="15"/>
          </p:nvPr>
        </p:nvSpPr>
        <p:spPr/>
        <p:txBody>
          <a:bodyPr>
            <a:normAutofit fontScale="92500" lnSpcReduction="10000"/>
          </a:bodyPr>
          <a:lstStyle/>
          <a:p>
            <a:r>
              <a:rPr lang="fr-CH"/>
              <a:t>Description : </a:t>
            </a:r>
            <a:endParaRPr lang="fr-FR"/>
          </a:p>
        </p:txBody>
      </p:sp>
      <p:sp>
        <p:nvSpPr>
          <p:cNvPr id="5" name="Espace réservé du contenu 4">
            <a:extLst>
              <a:ext uri="{FF2B5EF4-FFF2-40B4-BE49-F238E27FC236}">
                <a16:creationId xmlns:a16="http://schemas.microsoft.com/office/drawing/2014/main" id="{131D5A42-567D-2679-2BC3-12A5CD4F2739}"/>
              </a:ext>
            </a:extLst>
          </p:cNvPr>
          <p:cNvSpPr>
            <a:spLocks noGrp="1"/>
          </p:cNvSpPr>
          <p:nvPr>
            <p:ph idx="16"/>
          </p:nvPr>
        </p:nvSpPr>
        <p:spPr/>
        <p:txBody>
          <a:bodyPr>
            <a:normAutofit fontScale="92500" lnSpcReduction="10000"/>
          </a:bodyPr>
          <a:lstStyle/>
          <a:p>
            <a:r>
              <a:rPr lang="fr-CH" err="1"/>
              <a:t>Who</a:t>
            </a:r>
            <a:r>
              <a:rPr lang="fr-CH"/>
              <a:t> </a:t>
            </a:r>
            <a:r>
              <a:rPr lang="fr-CH" err="1"/>
              <a:t>is</a:t>
            </a:r>
            <a:r>
              <a:rPr lang="fr-CH"/>
              <a:t> </a:t>
            </a:r>
            <a:r>
              <a:rPr lang="fr-CH" err="1"/>
              <a:t>Innosuisse</a:t>
            </a:r>
            <a:r>
              <a:rPr lang="fr-CH"/>
              <a:t> ? </a:t>
            </a:r>
            <a:endParaRPr lang="fr-FR"/>
          </a:p>
        </p:txBody>
      </p:sp>
      <p:sp>
        <p:nvSpPr>
          <p:cNvPr id="6" name="Titre 5">
            <a:extLst>
              <a:ext uri="{FF2B5EF4-FFF2-40B4-BE49-F238E27FC236}">
                <a16:creationId xmlns:a16="http://schemas.microsoft.com/office/drawing/2014/main" id="{3D0CCF4B-DA73-2B2D-AF14-86D65DE2E02E}"/>
              </a:ext>
            </a:extLst>
          </p:cNvPr>
          <p:cNvSpPr>
            <a:spLocks noGrp="1"/>
          </p:cNvSpPr>
          <p:nvPr>
            <p:ph type="title"/>
          </p:nvPr>
        </p:nvSpPr>
        <p:spPr>
          <a:xfrm>
            <a:off x="863028" y="1433685"/>
            <a:ext cx="14968643" cy="2080479"/>
          </a:xfrm>
        </p:spPr>
        <p:txBody>
          <a:bodyPr/>
          <a:lstStyle/>
          <a:p>
            <a:r>
              <a:rPr lang="fr-FR"/>
              <a:t>Innovation Boosters: </a:t>
            </a:r>
            <a:r>
              <a:rPr lang="fr-FR" err="1"/>
              <a:t>take</a:t>
            </a:r>
            <a:r>
              <a:rPr lang="fr-FR"/>
              <a:t> part to open innovation in </a:t>
            </a:r>
            <a:r>
              <a:rPr lang="fr-FR" err="1"/>
              <a:t>Switzerland</a:t>
            </a:r>
            <a:endParaRPr lang="fr-FR"/>
          </a:p>
        </p:txBody>
      </p:sp>
      <p:sp>
        <p:nvSpPr>
          <p:cNvPr id="12" name="Espace réservé du contenu 11">
            <a:extLst>
              <a:ext uri="{FF2B5EF4-FFF2-40B4-BE49-F238E27FC236}">
                <a16:creationId xmlns:a16="http://schemas.microsoft.com/office/drawing/2014/main" id="{5D112DCD-03C1-DC63-0D7B-CEB0201192CD}"/>
              </a:ext>
            </a:extLst>
          </p:cNvPr>
          <p:cNvSpPr>
            <a:spLocks noGrp="1"/>
          </p:cNvSpPr>
          <p:nvPr>
            <p:ph idx="14"/>
          </p:nvPr>
        </p:nvSpPr>
        <p:spPr/>
        <p:txBody>
          <a:bodyPr/>
          <a:lstStyle/>
          <a:p>
            <a:pPr algn="just"/>
            <a:r>
              <a:rPr lang="en-US" err="1"/>
              <a:t>Innosuisse</a:t>
            </a:r>
            <a:r>
              <a:rPr lang="en-US"/>
              <a:t> is the Swiss innovation promotion agency. Its mission is to promote science-based innovation for the benefit of the economy and society.</a:t>
            </a:r>
            <a:endParaRPr lang="fr-FR"/>
          </a:p>
        </p:txBody>
      </p:sp>
      <p:pic>
        <p:nvPicPr>
          <p:cNvPr id="13" name="Picture 2">
            <a:extLst>
              <a:ext uri="{FF2B5EF4-FFF2-40B4-BE49-F238E27FC236}">
                <a16:creationId xmlns:a16="http://schemas.microsoft.com/office/drawing/2014/main" id="{6B8C7B37-BE40-037D-D1C5-D719D3F2A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74934" y="9317352"/>
            <a:ext cx="2209746" cy="2157133"/>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descr="Une image contenant texte&#10;&#10;Description générée automatiquement">
            <a:extLst>
              <a:ext uri="{FF2B5EF4-FFF2-40B4-BE49-F238E27FC236}">
                <a16:creationId xmlns:a16="http://schemas.microsoft.com/office/drawing/2014/main" id="{5337473F-44C2-D086-B22A-0D57124FF864}"/>
              </a:ext>
            </a:extLst>
          </p:cNvPr>
          <p:cNvPicPr>
            <a:picLocks noChangeAspect="1"/>
          </p:cNvPicPr>
          <p:nvPr/>
        </p:nvPicPr>
        <p:blipFill>
          <a:blip r:embed="rId4"/>
          <a:stretch>
            <a:fillRect/>
          </a:stretch>
        </p:blipFill>
        <p:spPr>
          <a:xfrm>
            <a:off x="16316540" y="8868778"/>
            <a:ext cx="4325098" cy="3054279"/>
          </a:xfrm>
          <a:prstGeom prst="rect">
            <a:avLst/>
          </a:prstGeom>
        </p:spPr>
      </p:pic>
      <p:pic>
        <p:nvPicPr>
          <p:cNvPr id="18" name="Image 17">
            <a:extLst>
              <a:ext uri="{FF2B5EF4-FFF2-40B4-BE49-F238E27FC236}">
                <a16:creationId xmlns:a16="http://schemas.microsoft.com/office/drawing/2014/main" id="{EDC6E524-1E42-0D37-B5CF-5BACFE014274}"/>
              </a:ext>
            </a:extLst>
          </p:cNvPr>
          <p:cNvPicPr>
            <a:picLocks noChangeAspect="1"/>
          </p:cNvPicPr>
          <p:nvPr/>
        </p:nvPicPr>
        <p:blipFill>
          <a:blip r:embed="rId5"/>
          <a:stretch>
            <a:fillRect/>
          </a:stretch>
        </p:blipFill>
        <p:spPr>
          <a:xfrm>
            <a:off x="20686959" y="726614"/>
            <a:ext cx="2785695" cy="1675259"/>
          </a:xfrm>
          <a:prstGeom prst="rect">
            <a:avLst/>
          </a:prstGeom>
        </p:spPr>
      </p:pic>
    </p:spTree>
    <p:extLst>
      <p:ext uri="{BB962C8B-B14F-4D97-AF65-F5344CB8AC3E}">
        <p14:creationId xmlns:p14="http://schemas.microsoft.com/office/powerpoint/2010/main" val="1179060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B5EC82-6374-4815-AD6D-9632B0055101}"/>
              </a:ext>
            </a:extLst>
          </p:cNvPr>
          <p:cNvSpPr>
            <a:spLocks noGrp="1"/>
          </p:cNvSpPr>
          <p:nvPr>
            <p:ph type="title"/>
          </p:nvPr>
        </p:nvSpPr>
        <p:spPr/>
        <p:txBody>
          <a:bodyPr lIns="91440" tIns="45720" rIns="91440" bIns="45720" anchor="t">
            <a:normAutofit/>
          </a:bodyPr>
          <a:lstStyle/>
          <a:p>
            <a:pPr>
              <a:lnSpc>
                <a:spcPct val="100000"/>
              </a:lnSpc>
              <a:spcAft>
                <a:spcPct val="0"/>
              </a:spcAft>
            </a:pPr>
            <a:r>
              <a:rPr lang="en-GB" sz="6400" err="1">
                <a:latin typeface="Poppins SemiBold"/>
                <a:cs typeface="Poppins SemiBold"/>
              </a:rPr>
              <a:t>Thematics</a:t>
            </a:r>
            <a:r>
              <a:rPr lang="en-GB" sz="6400">
                <a:latin typeface="Poppins SemiBold"/>
                <a:cs typeface="Poppins SemiBold"/>
              </a:rPr>
              <a:t> of our  Innovation Booster</a:t>
            </a:r>
            <a:endParaRPr lang="en-GB" sz="6400" b="0">
              <a:latin typeface="Poppins SemiBold"/>
              <a:cs typeface="Poppins SemiBold"/>
            </a:endParaRPr>
          </a:p>
          <a:p>
            <a:pPr>
              <a:lnSpc>
                <a:spcPct val="100000"/>
              </a:lnSpc>
              <a:spcAft>
                <a:spcPct val="0"/>
              </a:spcAft>
            </a:pPr>
            <a:r>
              <a:rPr lang="en-GB" sz="6400">
                <a:latin typeface="Poppins SemiBold"/>
                <a:cs typeface="Poppins SemiBold"/>
              </a:rPr>
              <a:t>Living Labs for Decarbonisation</a:t>
            </a:r>
          </a:p>
          <a:p>
            <a:endParaRPr lang="fr-FR" sz="6400">
              <a:ea typeface="Calibri Light"/>
              <a:cs typeface="Calibri Light"/>
            </a:endParaRPr>
          </a:p>
        </p:txBody>
      </p:sp>
      <p:sp>
        <p:nvSpPr>
          <p:cNvPr id="3" name="Sous-titre 2">
            <a:extLst>
              <a:ext uri="{FF2B5EF4-FFF2-40B4-BE49-F238E27FC236}">
                <a16:creationId xmlns:a16="http://schemas.microsoft.com/office/drawing/2014/main" id="{55990B73-3FB0-4694-B6C9-6FAE6F4A2158}"/>
              </a:ext>
            </a:extLst>
          </p:cNvPr>
          <p:cNvSpPr>
            <a:spLocks noGrp="1"/>
          </p:cNvSpPr>
          <p:nvPr>
            <p:ph idx="4294967295"/>
          </p:nvPr>
        </p:nvSpPr>
        <p:spPr>
          <a:xfrm>
            <a:off x="13563474" y="3964432"/>
            <a:ext cx="14757400" cy="7219950"/>
          </a:xfrm>
        </p:spPr>
        <p:txBody>
          <a:bodyPr vert="horz" lIns="182880" tIns="91440" rIns="182880" bIns="91440" rtlCol="0" anchor="t">
            <a:normAutofit/>
          </a:bodyPr>
          <a:lstStyle/>
          <a:p>
            <a:pPr marL="0" indent="0">
              <a:lnSpc>
                <a:spcPct val="200000"/>
              </a:lnSpc>
              <a:spcBef>
                <a:spcPct val="0"/>
              </a:spcBef>
              <a:spcAft>
                <a:spcPct val="0"/>
              </a:spcAft>
              <a:buNone/>
            </a:pPr>
            <a:endParaRPr lang="en-US">
              <a:latin typeface="Poppins"/>
              <a:cs typeface="Poppins"/>
            </a:endParaRPr>
          </a:p>
          <a:p>
            <a:pPr marL="0" indent="0">
              <a:buNone/>
            </a:pPr>
            <a:endParaRPr lang="fr-FR"/>
          </a:p>
        </p:txBody>
      </p:sp>
      <p:pic>
        <p:nvPicPr>
          <p:cNvPr id="4" name="Graphic 1">
            <a:extLst>
              <a:ext uri="{FF2B5EF4-FFF2-40B4-BE49-F238E27FC236}">
                <a16:creationId xmlns:a16="http://schemas.microsoft.com/office/drawing/2014/main" id="{9D85F08E-FF6F-746E-6D86-457B054B8F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38176" y="5385792"/>
            <a:ext cx="2561895" cy="2575264"/>
          </a:xfrm>
          <a:prstGeom prst="rect">
            <a:avLst/>
          </a:prstGeom>
        </p:spPr>
      </p:pic>
      <p:pic>
        <p:nvPicPr>
          <p:cNvPr id="5" name="Graphic 1">
            <a:extLst>
              <a:ext uri="{FF2B5EF4-FFF2-40B4-BE49-F238E27FC236}">
                <a16:creationId xmlns:a16="http://schemas.microsoft.com/office/drawing/2014/main" id="{3D621047-5590-541B-F351-27867B2374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437738" y="5135895"/>
            <a:ext cx="3457578" cy="3444209"/>
          </a:xfrm>
          <a:prstGeom prst="rect">
            <a:avLst/>
          </a:prstGeom>
        </p:spPr>
      </p:pic>
      <p:pic>
        <p:nvPicPr>
          <p:cNvPr id="6" name="Graphic 1">
            <a:extLst>
              <a:ext uri="{FF2B5EF4-FFF2-40B4-BE49-F238E27FC236}">
                <a16:creationId xmlns:a16="http://schemas.microsoft.com/office/drawing/2014/main" id="{23116C20-F39F-7DC9-7B20-69F64DC3B8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79908" y="5539414"/>
            <a:ext cx="2628737" cy="2628736"/>
          </a:xfrm>
          <a:prstGeom prst="rect">
            <a:avLst/>
          </a:prstGeom>
        </p:spPr>
      </p:pic>
      <p:pic>
        <p:nvPicPr>
          <p:cNvPr id="7" name="Graphic 1">
            <a:extLst>
              <a:ext uri="{FF2B5EF4-FFF2-40B4-BE49-F238E27FC236}">
                <a16:creationId xmlns:a16="http://schemas.microsoft.com/office/drawing/2014/main" id="{54529281-054C-F160-88DF-83D7DFD2D9A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14222" y="5077276"/>
            <a:ext cx="2922842" cy="2882736"/>
          </a:xfrm>
          <a:prstGeom prst="rect">
            <a:avLst/>
          </a:prstGeom>
        </p:spPr>
      </p:pic>
      <p:sp>
        <p:nvSpPr>
          <p:cNvPr id="8" name="ZoneTexte 7">
            <a:extLst>
              <a:ext uri="{FF2B5EF4-FFF2-40B4-BE49-F238E27FC236}">
                <a16:creationId xmlns:a16="http://schemas.microsoft.com/office/drawing/2014/main" id="{646F724C-60CC-1D8F-FE2C-2D58EC02F80D}"/>
              </a:ext>
            </a:extLst>
          </p:cNvPr>
          <p:cNvSpPr txBox="1"/>
          <p:nvPr/>
        </p:nvSpPr>
        <p:spPr>
          <a:xfrm>
            <a:off x="10820400" y="7293935"/>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tx1"/>
              </a:solidFill>
              <a:latin typeface="Poppins"/>
              <a:cs typeface="Segoe UI"/>
            </a:endParaRPr>
          </a:p>
        </p:txBody>
      </p:sp>
      <p:sp>
        <p:nvSpPr>
          <p:cNvPr id="13" name="Sous-titre 2">
            <a:extLst>
              <a:ext uri="{FF2B5EF4-FFF2-40B4-BE49-F238E27FC236}">
                <a16:creationId xmlns:a16="http://schemas.microsoft.com/office/drawing/2014/main" id="{904DD3CC-60FE-B3A6-4F89-545A0885B1C6}"/>
              </a:ext>
            </a:extLst>
          </p:cNvPr>
          <p:cNvSpPr txBox="1">
            <a:spLocks/>
          </p:cNvSpPr>
          <p:nvPr/>
        </p:nvSpPr>
        <p:spPr>
          <a:xfrm>
            <a:off x="581688" y="8081309"/>
            <a:ext cx="5452981" cy="2393951"/>
          </a:xfrm>
          <a:prstGeom prst="rect">
            <a:avLst/>
          </a:prstGeom>
        </p:spPr>
        <p:txBody>
          <a:bodyPr vert="horz" lIns="182880" tIns="91440" rIns="182880" bIns="91440" rtlCol="0" anchor="t">
            <a:noAutofit/>
          </a:bodyPr>
          <a:lstStyle>
            <a:lvl1pPr marL="457200" indent="-457200" algn="l" defTabSz="1828800" rtl="0" eaLnBrk="1" latinLnBrk="0" hangingPunct="1">
              <a:lnSpc>
                <a:spcPct val="90000"/>
              </a:lnSpc>
              <a:spcBef>
                <a:spcPts val="2000"/>
              </a:spcBef>
              <a:buClr>
                <a:schemeClr val="accent2"/>
              </a:buClr>
              <a:buFont typeface="Arial" panose="020B0604020202020204" pitchFamily="34" charset="0"/>
              <a:buChar char="•"/>
              <a:defRPr sz="5600" kern="1200">
                <a:solidFill>
                  <a:schemeClr val="tx1"/>
                </a:solidFill>
                <a:latin typeface="Poppins" pitchFamily="2" charset="77"/>
                <a:ea typeface="+mn-ea"/>
                <a:cs typeface="Poppins" pitchFamily="2" charset="77"/>
              </a:defRPr>
            </a:lvl1pPr>
            <a:lvl2pPr marL="1371600" indent="-457200" algn="l" defTabSz="1828800" rtl="0" eaLnBrk="1" latinLnBrk="0" hangingPunct="1">
              <a:lnSpc>
                <a:spcPct val="90000"/>
              </a:lnSpc>
              <a:spcBef>
                <a:spcPts val="1000"/>
              </a:spcBef>
              <a:buClr>
                <a:schemeClr val="accent2"/>
              </a:buClr>
              <a:buFont typeface="Arial" panose="020B0604020202020204" pitchFamily="34" charset="0"/>
              <a:buChar char="•"/>
              <a:defRPr sz="4800" kern="1200">
                <a:solidFill>
                  <a:schemeClr val="tx1"/>
                </a:solidFill>
                <a:latin typeface="Poppins" pitchFamily="2" charset="77"/>
                <a:ea typeface="+mn-ea"/>
                <a:cs typeface="Poppins" pitchFamily="2" charset="77"/>
              </a:defRPr>
            </a:lvl2pPr>
            <a:lvl3pPr marL="2286000" indent="-457200" algn="l" defTabSz="1828800" rtl="0" eaLnBrk="1" latinLnBrk="0" hangingPunct="1">
              <a:lnSpc>
                <a:spcPct val="90000"/>
              </a:lnSpc>
              <a:spcBef>
                <a:spcPts val="1000"/>
              </a:spcBef>
              <a:buClr>
                <a:schemeClr val="accent2"/>
              </a:buClr>
              <a:buFont typeface="Arial" panose="020B0604020202020204" pitchFamily="34" charset="0"/>
              <a:buChar char="•"/>
              <a:defRPr sz="4000" kern="1200">
                <a:solidFill>
                  <a:schemeClr val="tx1"/>
                </a:solidFill>
                <a:latin typeface="Poppins" pitchFamily="2" charset="77"/>
                <a:ea typeface="+mn-ea"/>
                <a:cs typeface="Poppins" pitchFamily="2" charset="77"/>
              </a:defRPr>
            </a:lvl3pPr>
            <a:lvl4pPr marL="3200400" indent="-457200" algn="l" defTabSz="1828800" rtl="0" eaLnBrk="1" latinLnBrk="0" hangingPunct="1">
              <a:lnSpc>
                <a:spcPct val="90000"/>
              </a:lnSpc>
              <a:spcBef>
                <a:spcPts val="1000"/>
              </a:spcBef>
              <a:buClr>
                <a:schemeClr val="accent2"/>
              </a:buClr>
              <a:buFont typeface="Arial" panose="020B0604020202020204" pitchFamily="34" charset="0"/>
              <a:buChar char="•"/>
              <a:defRPr sz="3600" kern="1200">
                <a:solidFill>
                  <a:schemeClr val="tx1"/>
                </a:solidFill>
                <a:latin typeface="Poppins" pitchFamily="2" charset="77"/>
                <a:ea typeface="+mn-ea"/>
                <a:cs typeface="Poppins" pitchFamily="2" charset="77"/>
              </a:defRPr>
            </a:lvl4pPr>
            <a:lvl5pPr marL="4114800" indent="-457200" algn="l" defTabSz="1828800" rtl="0" eaLnBrk="1" latinLnBrk="0" hangingPunct="1">
              <a:lnSpc>
                <a:spcPct val="90000"/>
              </a:lnSpc>
              <a:spcBef>
                <a:spcPts val="1000"/>
              </a:spcBef>
              <a:buClr>
                <a:schemeClr val="accent2"/>
              </a:buClr>
              <a:buFont typeface="Arial" panose="020B0604020202020204" pitchFamily="34" charset="0"/>
              <a:buChar char="•"/>
              <a:defRPr sz="3600" kern="1200">
                <a:solidFill>
                  <a:schemeClr val="tx1"/>
                </a:solidFill>
                <a:latin typeface="Poppins" pitchFamily="2" charset="77"/>
                <a:ea typeface="+mn-ea"/>
                <a:cs typeface="Poppins" pitchFamily="2"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00000"/>
              </a:lnSpc>
              <a:spcBef>
                <a:spcPct val="0"/>
              </a:spcBef>
              <a:buNone/>
            </a:pPr>
            <a:r>
              <a:rPr lang="fr-CH" sz="4600" b="1" err="1">
                <a:latin typeface="Poppins"/>
                <a:cs typeface="Poppins"/>
              </a:rPr>
              <a:t>Circular</a:t>
            </a:r>
            <a:endParaRPr lang="fr-CH" sz="4600" b="1">
              <a:latin typeface="Poppins"/>
              <a:cs typeface="Poppins"/>
            </a:endParaRPr>
          </a:p>
          <a:p>
            <a:pPr marL="0" indent="0" algn="ctr">
              <a:lnSpc>
                <a:spcPct val="100000"/>
              </a:lnSpc>
              <a:spcBef>
                <a:spcPct val="0"/>
              </a:spcBef>
              <a:buNone/>
            </a:pPr>
            <a:r>
              <a:rPr lang="fr-CH" sz="4600" b="1">
                <a:latin typeface="Poppins"/>
                <a:cs typeface="Poppins"/>
              </a:rPr>
              <a:t>Economy</a:t>
            </a:r>
            <a:r>
              <a:rPr lang="en-US" sz="4600">
                <a:latin typeface="Poppins"/>
                <a:cs typeface="Poppins"/>
              </a:rPr>
              <a:t> </a:t>
            </a:r>
            <a:endParaRPr lang="fr-FR" sz="4600">
              <a:latin typeface="Poppins"/>
              <a:cs typeface="Poppins"/>
            </a:endParaRPr>
          </a:p>
          <a:p>
            <a:pPr marL="0" indent="0" algn="ctr">
              <a:lnSpc>
                <a:spcPct val="100000"/>
              </a:lnSpc>
              <a:spcBef>
                <a:spcPct val="0"/>
              </a:spcBef>
              <a:buNone/>
            </a:pPr>
            <a:endParaRPr lang="fr-CH" sz="4600"/>
          </a:p>
        </p:txBody>
      </p:sp>
      <p:sp>
        <p:nvSpPr>
          <p:cNvPr id="14" name="ZoneTexte 13">
            <a:extLst>
              <a:ext uri="{FF2B5EF4-FFF2-40B4-BE49-F238E27FC236}">
                <a16:creationId xmlns:a16="http://schemas.microsoft.com/office/drawing/2014/main" id="{DB927461-DE4C-6814-250A-979170CF2D00}"/>
              </a:ext>
            </a:extLst>
          </p:cNvPr>
          <p:cNvSpPr txBox="1"/>
          <p:nvPr/>
        </p:nvSpPr>
        <p:spPr>
          <a:xfrm>
            <a:off x="18152903" y="8342431"/>
            <a:ext cx="3598778"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H" sz="4600" b="1" err="1">
                <a:solidFill>
                  <a:schemeClr val="tx1"/>
                </a:solidFill>
                <a:latin typeface="Poppins"/>
                <a:ea typeface="+mn-ea"/>
                <a:cs typeface="Poppins"/>
              </a:rPr>
              <a:t>Mobility</a:t>
            </a:r>
            <a:endParaRPr lang="fr-CH" sz="4600" b="1">
              <a:solidFill>
                <a:schemeClr val="tx1"/>
              </a:solidFill>
              <a:latin typeface="Poppins"/>
              <a:ea typeface="+mn-ea"/>
              <a:cs typeface="Poppins"/>
            </a:endParaRPr>
          </a:p>
        </p:txBody>
      </p:sp>
      <p:sp>
        <p:nvSpPr>
          <p:cNvPr id="15" name="Sous-titre 2">
            <a:extLst>
              <a:ext uri="{FF2B5EF4-FFF2-40B4-BE49-F238E27FC236}">
                <a16:creationId xmlns:a16="http://schemas.microsoft.com/office/drawing/2014/main" id="{2CF56CD4-12CC-FBA4-3E6F-AE0BDAFD5604}"/>
              </a:ext>
            </a:extLst>
          </p:cNvPr>
          <p:cNvSpPr txBox="1">
            <a:spLocks/>
          </p:cNvSpPr>
          <p:nvPr/>
        </p:nvSpPr>
        <p:spPr>
          <a:xfrm>
            <a:off x="5565676" y="7993868"/>
            <a:ext cx="6816559" cy="2393951"/>
          </a:xfrm>
          <a:prstGeom prst="rect">
            <a:avLst/>
          </a:prstGeom>
        </p:spPr>
        <p:txBody>
          <a:bodyPr vert="horz" lIns="182880" tIns="91440" rIns="182880" bIns="91440" rtlCol="0" anchor="t">
            <a:normAutofit/>
          </a:bodyPr>
          <a:lstStyle>
            <a:lvl1pPr marL="457200" indent="-457200" algn="l" defTabSz="1828800" rtl="0" eaLnBrk="1" latinLnBrk="0" hangingPunct="1">
              <a:lnSpc>
                <a:spcPct val="90000"/>
              </a:lnSpc>
              <a:spcBef>
                <a:spcPts val="2000"/>
              </a:spcBef>
              <a:buClr>
                <a:schemeClr val="accent2"/>
              </a:buClr>
              <a:buFont typeface="Arial" panose="020B0604020202020204" pitchFamily="34" charset="0"/>
              <a:buChar char="•"/>
              <a:defRPr sz="5600" kern="1200">
                <a:solidFill>
                  <a:schemeClr val="tx1"/>
                </a:solidFill>
                <a:latin typeface="Poppins" pitchFamily="2" charset="77"/>
                <a:ea typeface="+mn-ea"/>
                <a:cs typeface="Poppins" pitchFamily="2" charset="77"/>
              </a:defRPr>
            </a:lvl1pPr>
            <a:lvl2pPr marL="1371600" indent="-457200" algn="l" defTabSz="1828800" rtl="0" eaLnBrk="1" latinLnBrk="0" hangingPunct="1">
              <a:lnSpc>
                <a:spcPct val="90000"/>
              </a:lnSpc>
              <a:spcBef>
                <a:spcPts val="1000"/>
              </a:spcBef>
              <a:buClr>
                <a:schemeClr val="accent2"/>
              </a:buClr>
              <a:buFont typeface="Arial" panose="020B0604020202020204" pitchFamily="34" charset="0"/>
              <a:buChar char="•"/>
              <a:defRPr sz="4800" kern="1200">
                <a:solidFill>
                  <a:schemeClr val="tx1"/>
                </a:solidFill>
                <a:latin typeface="Poppins" pitchFamily="2" charset="77"/>
                <a:ea typeface="+mn-ea"/>
                <a:cs typeface="Poppins" pitchFamily="2" charset="77"/>
              </a:defRPr>
            </a:lvl2pPr>
            <a:lvl3pPr marL="2286000" indent="-457200" algn="l" defTabSz="1828800" rtl="0" eaLnBrk="1" latinLnBrk="0" hangingPunct="1">
              <a:lnSpc>
                <a:spcPct val="90000"/>
              </a:lnSpc>
              <a:spcBef>
                <a:spcPts val="1000"/>
              </a:spcBef>
              <a:buClr>
                <a:schemeClr val="accent2"/>
              </a:buClr>
              <a:buFont typeface="Arial" panose="020B0604020202020204" pitchFamily="34" charset="0"/>
              <a:buChar char="•"/>
              <a:defRPr sz="4000" kern="1200">
                <a:solidFill>
                  <a:schemeClr val="tx1"/>
                </a:solidFill>
                <a:latin typeface="Poppins" pitchFamily="2" charset="77"/>
                <a:ea typeface="+mn-ea"/>
                <a:cs typeface="Poppins" pitchFamily="2" charset="77"/>
              </a:defRPr>
            </a:lvl3pPr>
            <a:lvl4pPr marL="3200400" indent="-457200" algn="l" defTabSz="1828800" rtl="0" eaLnBrk="1" latinLnBrk="0" hangingPunct="1">
              <a:lnSpc>
                <a:spcPct val="90000"/>
              </a:lnSpc>
              <a:spcBef>
                <a:spcPts val="1000"/>
              </a:spcBef>
              <a:buClr>
                <a:schemeClr val="accent2"/>
              </a:buClr>
              <a:buFont typeface="Arial" panose="020B0604020202020204" pitchFamily="34" charset="0"/>
              <a:buChar char="•"/>
              <a:defRPr sz="3600" kern="1200">
                <a:solidFill>
                  <a:schemeClr val="tx1"/>
                </a:solidFill>
                <a:latin typeface="Poppins" pitchFamily="2" charset="77"/>
                <a:ea typeface="+mn-ea"/>
                <a:cs typeface="Poppins" pitchFamily="2" charset="77"/>
              </a:defRPr>
            </a:lvl4pPr>
            <a:lvl5pPr marL="4114800" indent="-457200" algn="l" defTabSz="1828800" rtl="0" eaLnBrk="1" latinLnBrk="0" hangingPunct="1">
              <a:lnSpc>
                <a:spcPct val="90000"/>
              </a:lnSpc>
              <a:spcBef>
                <a:spcPts val="1000"/>
              </a:spcBef>
              <a:buClr>
                <a:schemeClr val="accent2"/>
              </a:buClr>
              <a:buFont typeface="Arial" panose="020B0604020202020204" pitchFamily="34" charset="0"/>
              <a:buChar char="•"/>
              <a:defRPr sz="3600" kern="1200">
                <a:solidFill>
                  <a:schemeClr val="tx1"/>
                </a:solidFill>
                <a:latin typeface="Poppins" pitchFamily="2" charset="77"/>
                <a:ea typeface="+mn-ea"/>
                <a:cs typeface="Poppins" pitchFamily="2" charset="77"/>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lnSpc>
                <a:spcPct val="120000"/>
              </a:lnSpc>
              <a:spcBef>
                <a:spcPct val="0"/>
              </a:spcBef>
              <a:buNone/>
            </a:pPr>
            <a:r>
              <a:rPr lang="fr-CH" sz="4600" b="1">
                <a:latin typeface="Poppins"/>
                <a:cs typeface="Poppins"/>
              </a:rPr>
              <a:t>Energy</a:t>
            </a:r>
            <a:br>
              <a:rPr lang="fr-CH" sz="4600" b="1">
                <a:latin typeface="Poppins"/>
                <a:cs typeface="Poppins"/>
              </a:rPr>
            </a:br>
            <a:r>
              <a:rPr lang="fr-CH" sz="4600" b="1" err="1">
                <a:latin typeface="Poppins"/>
                <a:cs typeface="Poppins"/>
              </a:rPr>
              <a:t>Efficiency</a:t>
            </a:r>
            <a:endParaRPr lang="fr-CH" sz="4600"/>
          </a:p>
        </p:txBody>
      </p:sp>
      <p:sp>
        <p:nvSpPr>
          <p:cNvPr id="16" name="ZoneTexte 15">
            <a:extLst>
              <a:ext uri="{FF2B5EF4-FFF2-40B4-BE49-F238E27FC236}">
                <a16:creationId xmlns:a16="http://schemas.microsoft.com/office/drawing/2014/main" id="{B384E3B0-2C6A-A7D5-8760-1B58EC36B20D}"/>
              </a:ext>
            </a:extLst>
          </p:cNvPr>
          <p:cNvSpPr txBox="1"/>
          <p:nvPr/>
        </p:nvSpPr>
        <p:spPr>
          <a:xfrm>
            <a:off x="11898227" y="8342431"/>
            <a:ext cx="5149515" cy="8002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H" sz="4600" b="1">
                <a:solidFill>
                  <a:schemeClr val="tx1"/>
                </a:solidFill>
                <a:latin typeface="Poppins"/>
                <a:ea typeface="+mn-ea"/>
                <a:cs typeface="Poppins"/>
              </a:rPr>
              <a:t>Digitalisation </a:t>
            </a:r>
            <a:r>
              <a:rPr lang="en-US" sz="4600" b="1">
                <a:solidFill>
                  <a:schemeClr val="tx1"/>
                </a:solidFill>
                <a:latin typeface="Poppins"/>
                <a:ea typeface="+mn-ea"/>
                <a:cs typeface="Poppins"/>
              </a:rPr>
              <a:t>​</a:t>
            </a:r>
            <a:endParaRPr lang="fr-FR" sz="4600" b="1">
              <a:solidFill>
                <a:schemeClr val="tx1"/>
              </a:solidFill>
              <a:latin typeface="Poppins"/>
              <a:ea typeface="+mn-ea"/>
              <a:cs typeface="Poppins"/>
            </a:endParaRPr>
          </a:p>
        </p:txBody>
      </p:sp>
    </p:spTree>
    <p:extLst>
      <p:ext uri="{BB962C8B-B14F-4D97-AF65-F5344CB8AC3E}">
        <p14:creationId xmlns:p14="http://schemas.microsoft.com/office/powerpoint/2010/main" val="82294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6150C2-93CD-9591-EAB5-A01CD3809D3A}"/>
              </a:ext>
            </a:extLst>
          </p:cNvPr>
          <p:cNvSpPr>
            <a:spLocks noGrp="1"/>
          </p:cNvSpPr>
          <p:nvPr>
            <p:ph type="title"/>
          </p:nvPr>
        </p:nvSpPr>
        <p:spPr>
          <a:xfrm>
            <a:off x="1427019" y="887600"/>
            <a:ext cx="21031200" cy="2651126"/>
          </a:xfrm>
        </p:spPr>
        <p:txBody>
          <a:bodyPr>
            <a:normAutofit/>
          </a:bodyPr>
          <a:lstStyle/>
          <a:p>
            <a:r>
              <a:rPr lang="fr-CH" sz="6400">
                <a:latin typeface="Poppins SemiBold"/>
                <a:cs typeface="Poppins SemiBold"/>
              </a:rPr>
              <a:t>Our Network</a:t>
            </a:r>
            <a:endParaRPr lang="fr-FR" sz="6400">
              <a:latin typeface="Poppins SemiBold"/>
              <a:cs typeface="Poppins SemiBold"/>
            </a:endParaRPr>
          </a:p>
        </p:txBody>
      </p:sp>
      <p:sp>
        <p:nvSpPr>
          <p:cNvPr id="7" name="TextBox 6">
            <a:extLst>
              <a:ext uri="{FF2B5EF4-FFF2-40B4-BE49-F238E27FC236}">
                <a16:creationId xmlns:a16="http://schemas.microsoft.com/office/drawing/2014/main" id="{2DC6E6FC-42B4-5A89-B910-845B9B44DAB2}"/>
              </a:ext>
            </a:extLst>
          </p:cNvPr>
          <p:cNvSpPr txBox="1"/>
          <p:nvPr/>
        </p:nvSpPr>
        <p:spPr>
          <a:xfrm>
            <a:off x="3828744" y="12285031"/>
            <a:ext cx="20011040" cy="769441"/>
          </a:xfrm>
          <a:prstGeom prst="rect">
            <a:avLst/>
          </a:prstGeom>
          <a:noFill/>
        </p:spPr>
        <p:txBody>
          <a:bodyPr wrap="square">
            <a:spAutoFit/>
          </a:bodyPr>
          <a:lstStyle>
            <a:defPPr>
              <a:defRPr lang="x-none"/>
            </a:defPPr>
            <a:lvl1pPr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1pPr>
            <a:lvl2pPr marL="457200" indent="-2286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2pPr>
            <a:lvl3pPr marL="914400" indent="-4572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3pPr>
            <a:lvl4pPr marL="1371600" indent="-6858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4pPr>
            <a:lvl5pPr marL="1828800" indent="-9144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5pPr>
            <a:lvl6pPr marL="2286000" algn="l" defTabSz="914400" rtl="0" eaLnBrk="1" latinLnBrk="0" hangingPunct="1">
              <a:defRPr sz="2000" kern="1200">
                <a:solidFill>
                  <a:srgbClr val="74808C"/>
                </a:solidFill>
                <a:latin typeface="Poppins" charset="0"/>
                <a:ea typeface="Poppins" charset="0"/>
                <a:cs typeface="Poppins" charset="0"/>
                <a:sym typeface="Poppins" charset="0"/>
              </a:defRPr>
            </a:lvl6pPr>
            <a:lvl7pPr marL="2743200" algn="l" defTabSz="914400" rtl="0" eaLnBrk="1" latinLnBrk="0" hangingPunct="1">
              <a:defRPr sz="2000" kern="1200">
                <a:solidFill>
                  <a:srgbClr val="74808C"/>
                </a:solidFill>
                <a:latin typeface="Poppins" charset="0"/>
                <a:ea typeface="Poppins" charset="0"/>
                <a:cs typeface="Poppins" charset="0"/>
                <a:sym typeface="Poppins" charset="0"/>
              </a:defRPr>
            </a:lvl7pPr>
            <a:lvl8pPr marL="3200400" algn="l" defTabSz="914400" rtl="0" eaLnBrk="1" latinLnBrk="0" hangingPunct="1">
              <a:defRPr sz="2000" kern="1200">
                <a:solidFill>
                  <a:srgbClr val="74808C"/>
                </a:solidFill>
                <a:latin typeface="Poppins" charset="0"/>
                <a:ea typeface="Poppins" charset="0"/>
                <a:cs typeface="Poppins" charset="0"/>
                <a:sym typeface="Poppins" charset="0"/>
              </a:defRPr>
            </a:lvl8pPr>
            <a:lvl9pPr marL="3657600" algn="l" defTabSz="914400" rtl="0" eaLnBrk="1" latinLnBrk="0" hangingPunct="1">
              <a:defRPr sz="2000" kern="1200">
                <a:solidFill>
                  <a:srgbClr val="74808C"/>
                </a:solidFill>
                <a:latin typeface="Poppins" charset="0"/>
                <a:ea typeface="Poppins" charset="0"/>
                <a:cs typeface="Poppins" charset="0"/>
                <a:sym typeface="Poppins" charset="0"/>
              </a:defRPr>
            </a:lvl9pPr>
          </a:lstStyle>
          <a:p>
            <a:pPr algn="r"/>
            <a:r>
              <a:rPr lang="fr-CH" sz="4400">
                <a:solidFill>
                  <a:schemeClr val="tx1"/>
                </a:solidFill>
                <a:hlinkClick r:id="rId2">
                  <a:extLst>
                    <a:ext uri="{A12FA001-AC4F-418D-AE19-62706E023703}">
                      <ahyp:hlinkClr xmlns:ahyp="http://schemas.microsoft.com/office/drawing/2018/hyperlinkcolor" val="tx"/>
                    </a:ext>
                  </a:extLst>
                </a:hlinkClick>
              </a:rPr>
              <a:t>Watch our video</a:t>
            </a:r>
            <a:r>
              <a:rPr lang="fr-CH" sz="4400">
                <a:solidFill>
                  <a:schemeClr val="tx1"/>
                </a:solidFill>
              </a:rPr>
              <a:t> </a:t>
            </a:r>
            <a:endParaRPr lang="en-IE" sz="4400">
              <a:solidFill>
                <a:schemeClr val="tx1"/>
              </a:solidFill>
            </a:endParaRPr>
          </a:p>
        </p:txBody>
      </p:sp>
      <p:pic>
        <p:nvPicPr>
          <p:cNvPr id="9" name="Picture 8" descr="Qr code&#10;&#10;Description automatically generated">
            <a:extLst>
              <a:ext uri="{FF2B5EF4-FFF2-40B4-BE49-F238E27FC236}">
                <a16:creationId xmlns:a16="http://schemas.microsoft.com/office/drawing/2014/main" id="{398C08BC-F6BD-72B9-B44B-E104D0770503}"/>
              </a:ext>
            </a:extLst>
          </p:cNvPr>
          <p:cNvPicPr>
            <a:picLocks noChangeAspect="1"/>
          </p:cNvPicPr>
          <p:nvPr/>
        </p:nvPicPr>
        <p:blipFill>
          <a:blip r:embed="rId3"/>
          <a:stretch>
            <a:fillRect/>
          </a:stretch>
        </p:blipFill>
        <p:spPr>
          <a:xfrm>
            <a:off x="19952292" y="8357426"/>
            <a:ext cx="3887492" cy="3887492"/>
          </a:xfrm>
          <a:prstGeom prst="rect">
            <a:avLst/>
          </a:prstGeom>
        </p:spPr>
      </p:pic>
      <p:pic>
        <p:nvPicPr>
          <p:cNvPr id="3" name="Image 2" descr="Une image contenant texte, diagramme, cercle, clipart&#10;&#10;Description générée automatiquement">
            <a:extLst>
              <a:ext uri="{FF2B5EF4-FFF2-40B4-BE49-F238E27FC236}">
                <a16:creationId xmlns:a16="http://schemas.microsoft.com/office/drawing/2014/main" id="{0C00B178-EF3D-AB13-1439-73E50AA61FC9}"/>
              </a:ext>
            </a:extLst>
          </p:cNvPr>
          <p:cNvPicPr>
            <a:picLocks noChangeAspect="1"/>
          </p:cNvPicPr>
          <p:nvPr/>
        </p:nvPicPr>
        <p:blipFill rotWithShape="1">
          <a:blip r:embed="rId4"/>
          <a:srcRect r="97" b="1391"/>
          <a:stretch/>
        </p:blipFill>
        <p:spPr>
          <a:xfrm>
            <a:off x="680461" y="2906082"/>
            <a:ext cx="18350215" cy="10173461"/>
          </a:xfrm>
          <a:prstGeom prst="rect">
            <a:avLst/>
          </a:prstGeom>
        </p:spPr>
      </p:pic>
    </p:spTree>
    <p:extLst>
      <p:ext uri="{BB962C8B-B14F-4D97-AF65-F5344CB8AC3E}">
        <p14:creationId xmlns:p14="http://schemas.microsoft.com/office/powerpoint/2010/main" val="3535103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7E161-F56E-4742-9BF8-F461F6FF77FD}"/>
              </a:ext>
            </a:extLst>
          </p:cNvPr>
          <p:cNvSpPr>
            <a:spLocks noGrp="1"/>
          </p:cNvSpPr>
          <p:nvPr>
            <p:ph type="title"/>
          </p:nvPr>
        </p:nvSpPr>
        <p:spPr/>
        <p:txBody>
          <a:bodyPr vert="horz" lIns="182880" tIns="91440" rIns="182880" bIns="91440" rtlCol="0" anchor="t">
            <a:normAutofit/>
          </a:bodyPr>
          <a:lstStyle/>
          <a:p>
            <a:r>
              <a:rPr lang="en-GB" sz="6400">
                <a:solidFill>
                  <a:srgbClr val="262626"/>
                </a:solidFill>
                <a:latin typeface="Poppins SemiBold"/>
                <a:cs typeface="Poppins SemiBold"/>
              </a:rPr>
              <a:t>Quadruple Helix Model</a:t>
            </a:r>
            <a:endParaRPr lang="en-GB">
              <a:latin typeface="Poppins SemiBold"/>
              <a:cs typeface="Poppins SemiBold"/>
            </a:endParaRPr>
          </a:p>
        </p:txBody>
      </p:sp>
      <p:sp>
        <p:nvSpPr>
          <p:cNvPr id="28" name="TextBox 27">
            <a:extLst>
              <a:ext uri="{FF2B5EF4-FFF2-40B4-BE49-F238E27FC236}">
                <a16:creationId xmlns:a16="http://schemas.microsoft.com/office/drawing/2014/main" id="{1EEA10FE-D635-4C19-BEE8-875F0D93A455}"/>
              </a:ext>
            </a:extLst>
          </p:cNvPr>
          <p:cNvSpPr txBox="1"/>
          <p:nvPr/>
        </p:nvSpPr>
        <p:spPr>
          <a:xfrm>
            <a:off x="1648859" y="4181924"/>
            <a:ext cx="10312420" cy="7571303"/>
          </a:xfrm>
          <a:prstGeom prst="rect">
            <a:avLst/>
          </a:prstGeom>
          <a:noFill/>
        </p:spPr>
        <p:txBody>
          <a:bodyPr rot="0" spcFirstLastPara="0" vertOverflow="overflow" horzOverflow="overflow" vert="horz" wrap="square" lIns="182880" tIns="91440" rIns="182880" bIns="91440" numCol="1" spcCol="0" rtlCol="0" fromWordArt="0" anchor="t" anchorCtr="0" forceAA="0" compatLnSpc="1">
            <a:prstTxWarp prst="textNoShape">
              <a:avLst/>
            </a:prstTxWarp>
            <a:spAutoFit/>
          </a:bodyPr>
          <a:lstStyle/>
          <a:p>
            <a:pPr defTabSz="1828800" eaLnBrk="1" fontAlgn="auto" hangingPunct="1">
              <a:spcBef>
                <a:spcPts val="0"/>
              </a:spcBef>
              <a:spcAft>
                <a:spcPts val="0"/>
              </a:spcAft>
              <a:defRPr/>
            </a:pPr>
            <a:r>
              <a:rPr lang="en-GB" sz="4000">
                <a:solidFill>
                  <a:srgbClr val="262626"/>
                </a:solidFill>
                <a:latin typeface="Poppins"/>
                <a:ea typeface="+mn-lt"/>
                <a:cs typeface="Arial" panose="020B0604020202020204"/>
              </a:rPr>
              <a:t>LL orchestrates </a:t>
            </a:r>
            <a:r>
              <a:rPr lang="en-GB" sz="4000" b="1">
                <a:solidFill>
                  <a:srgbClr val="262626"/>
                </a:solidFill>
                <a:latin typeface="Poppins"/>
                <a:ea typeface="+mn-lt"/>
                <a:cs typeface="Arial" panose="020B0604020202020204"/>
              </a:rPr>
              <a:t>the collaboration of </a:t>
            </a:r>
            <a:endParaRPr lang="en-US" sz="3600" b="1">
              <a:solidFill>
                <a:srgbClr val="262626"/>
              </a:solidFill>
              <a:latin typeface="Poppins"/>
              <a:ea typeface="+mn-lt"/>
              <a:cs typeface="Arial" panose="020B0604020202020204"/>
            </a:endParaRPr>
          </a:p>
          <a:p>
            <a:pPr defTabSz="1828800" eaLnBrk="1" fontAlgn="auto" hangingPunct="1">
              <a:spcBef>
                <a:spcPts val="0"/>
              </a:spcBef>
              <a:spcAft>
                <a:spcPts val="0"/>
              </a:spcAft>
              <a:defRPr/>
            </a:pPr>
            <a:r>
              <a:rPr lang="en-GB" sz="4000" b="1">
                <a:solidFill>
                  <a:srgbClr val="262626"/>
                </a:solidFill>
                <a:latin typeface="Poppins"/>
                <a:ea typeface="+mn-lt"/>
                <a:cs typeface="Arial" panose="020B0604020202020204"/>
              </a:rPr>
              <a:t>four types of stakeholders:</a:t>
            </a:r>
            <a:endParaRPr lang="en-US" sz="3600" b="1">
              <a:solidFill>
                <a:srgbClr val="262626"/>
              </a:solidFill>
              <a:latin typeface="Poppins"/>
              <a:ea typeface="+mn-lt"/>
              <a:cs typeface="Arial" panose="020B0604020202020204"/>
            </a:endParaRPr>
          </a:p>
          <a:p>
            <a:pPr defTabSz="1828800" eaLnBrk="1" fontAlgn="auto" hangingPunct="1">
              <a:spcBef>
                <a:spcPts val="0"/>
              </a:spcBef>
              <a:spcAft>
                <a:spcPts val="0"/>
              </a:spcAft>
              <a:defRPr/>
            </a:pPr>
            <a:endParaRPr lang="en-GB" sz="4000">
              <a:solidFill>
                <a:srgbClr val="262626"/>
              </a:solidFill>
              <a:latin typeface="Poppins"/>
              <a:ea typeface="+mn-lt"/>
              <a:cs typeface="Arial" panose="020B0604020202020204"/>
            </a:endParaRPr>
          </a:p>
          <a:p>
            <a:pPr marL="685800" indent="-685800" defTabSz="1828800" eaLnBrk="1" fontAlgn="auto" hangingPunct="1">
              <a:spcBef>
                <a:spcPts val="0"/>
              </a:spcBef>
              <a:spcAft>
                <a:spcPts val="0"/>
              </a:spcAft>
              <a:buClr>
                <a:schemeClr val="accent2"/>
              </a:buClr>
              <a:buFont typeface="Arial"/>
              <a:buChar char="•"/>
              <a:defRPr/>
            </a:pPr>
            <a:r>
              <a:rPr lang="en-GB" sz="4000">
                <a:solidFill>
                  <a:srgbClr val="262626"/>
                </a:solidFill>
                <a:latin typeface="Poppins"/>
                <a:ea typeface="+mn-lt"/>
                <a:cs typeface="Arial" panose="020B0604020202020204"/>
              </a:rPr>
              <a:t>Citizens</a:t>
            </a:r>
            <a:endParaRPr lang="en-GB" sz="3600">
              <a:solidFill>
                <a:srgbClr val="262626"/>
              </a:solidFill>
              <a:latin typeface="Poppins"/>
              <a:ea typeface="+mn-lt"/>
              <a:cs typeface="Arial" panose="020B0604020202020204"/>
            </a:endParaRPr>
          </a:p>
          <a:p>
            <a:pPr marL="685800" indent="-685800" defTabSz="1828800" eaLnBrk="1" fontAlgn="auto" hangingPunct="1">
              <a:spcBef>
                <a:spcPts val="0"/>
              </a:spcBef>
              <a:spcAft>
                <a:spcPts val="0"/>
              </a:spcAft>
              <a:buClr>
                <a:schemeClr val="accent2"/>
              </a:buClr>
              <a:buFont typeface="Arial"/>
              <a:buChar char="•"/>
              <a:defRPr/>
            </a:pPr>
            <a:r>
              <a:rPr lang="en-GB" sz="4000">
                <a:solidFill>
                  <a:srgbClr val="262626"/>
                </a:solidFill>
                <a:latin typeface="Poppins"/>
                <a:ea typeface="+mn-lt"/>
                <a:cs typeface="Arial" panose="020B0604020202020204"/>
              </a:rPr>
              <a:t>Research organizations</a:t>
            </a:r>
            <a:endParaRPr lang="en-GB" sz="3600">
              <a:solidFill>
                <a:srgbClr val="262626"/>
              </a:solidFill>
              <a:latin typeface="Poppins"/>
              <a:ea typeface="+mn-lt"/>
              <a:cs typeface="Arial" panose="020B0604020202020204"/>
            </a:endParaRPr>
          </a:p>
          <a:p>
            <a:pPr marL="685800" indent="-685800" defTabSz="1828800" eaLnBrk="1" fontAlgn="auto" hangingPunct="1">
              <a:spcBef>
                <a:spcPts val="0"/>
              </a:spcBef>
              <a:spcAft>
                <a:spcPts val="0"/>
              </a:spcAft>
              <a:buClr>
                <a:schemeClr val="accent2"/>
              </a:buClr>
              <a:buFont typeface="Arial"/>
              <a:buChar char="•"/>
              <a:defRPr/>
            </a:pPr>
            <a:r>
              <a:rPr lang="en-GB" sz="4000">
                <a:solidFill>
                  <a:srgbClr val="262626"/>
                </a:solidFill>
                <a:latin typeface="Poppins"/>
                <a:ea typeface="+mn-lt"/>
                <a:cs typeface="Arial" panose="020B0604020202020204"/>
              </a:rPr>
              <a:t>Private companies</a:t>
            </a:r>
            <a:endParaRPr lang="en-GB" sz="3600">
              <a:solidFill>
                <a:srgbClr val="262626"/>
              </a:solidFill>
              <a:latin typeface="Poppins"/>
              <a:ea typeface="+mn-ea"/>
              <a:cs typeface="Poppins"/>
            </a:endParaRPr>
          </a:p>
          <a:p>
            <a:pPr marL="685800" indent="-685800" defTabSz="1828800" eaLnBrk="1" fontAlgn="auto" hangingPunct="1">
              <a:spcBef>
                <a:spcPts val="0"/>
              </a:spcBef>
              <a:spcAft>
                <a:spcPts val="0"/>
              </a:spcAft>
              <a:buClr>
                <a:schemeClr val="accent2"/>
              </a:buClr>
              <a:buFont typeface="Arial"/>
              <a:buChar char="•"/>
              <a:defRPr/>
            </a:pPr>
            <a:r>
              <a:rPr lang="en-GB" sz="4000">
                <a:solidFill>
                  <a:srgbClr val="262626"/>
                </a:solidFill>
                <a:latin typeface="Poppins"/>
                <a:ea typeface="+mn-lt"/>
                <a:cs typeface="Arial" panose="020B0604020202020204"/>
              </a:rPr>
              <a:t>Public authorities</a:t>
            </a:r>
            <a:br>
              <a:rPr lang="en-GB" sz="4000">
                <a:solidFill>
                  <a:srgbClr val="262626"/>
                </a:solidFill>
                <a:latin typeface="Poppins"/>
                <a:ea typeface="+mn-lt"/>
                <a:cs typeface="Arial" panose="020B0604020202020204"/>
              </a:rPr>
            </a:br>
            <a:r>
              <a:rPr lang="en-GB" sz="4000">
                <a:solidFill>
                  <a:srgbClr val="262626"/>
                </a:solidFill>
                <a:latin typeface="Poppins"/>
                <a:ea typeface="+mn-lt"/>
                <a:cs typeface="Arial" panose="020B0604020202020204"/>
              </a:rPr>
              <a:t> </a:t>
            </a:r>
            <a:endParaRPr lang="en-GB" sz="3600">
              <a:solidFill>
                <a:srgbClr val="262626"/>
              </a:solidFill>
              <a:latin typeface="Poppins"/>
              <a:ea typeface="+mn-ea"/>
              <a:cs typeface="Poppins"/>
            </a:endParaRPr>
          </a:p>
          <a:p>
            <a:pPr defTabSz="1828800" eaLnBrk="1" fontAlgn="auto" hangingPunct="1">
              <a:spcBef>
                <a:spcPts val="0"/>
              </a:spcBef>
              <a:spcAft>
                <a:spcPts val="0"/>
              </a:spcAft>
              <a:defRPr/>
            </a:pPr>
            <a:r>
              <a:rPr lang="en-GB" sz="4000">
                <a:solidFill>
                  <a:srgbClr val="262626"/>
                </a:solidFill>
                <a:latin typeface="Poppins"/>
                <a:ea typeface="+mn-lt"/>
                <a:cs typeface="Arial" panose="020B0604020202020204"/>
              </a:rPr>
              <a:t>This model is called the </a:t>
            </a:r>
            <a:r>
              <a:rPr lang="en-GB" sz="4000" b="1">
                <a:solidFill>
                  <a:srgbClr val="262626"/>
                </a:solidFill>
                <a:latin typeface="Poppins"/>
                <a:ea typeface="+mn-lt"/>
                <a:cs typeface="Arial" panose="020B0604020202020204"/>
              </a:rPr>
              <a:t>Quadruple Helix </a:t>
            </a:r>
            <a:r>
              <a:rPr lang="en-GB" sz="4000" i="1">
                <a:solidFill>
                  <a:srgbClr val="262626"/>
                </a:solidFill>
                <a:latin typeface="Poppins"/>
                <a:ea typeface="+mn-lt"/>
                <a:cs typeface="Arial" panose="020B0604020202020204"/>
              </a:rPr>
              <a:t>(</a:t>
            </a:r>
            <a:r>
              <a:rPr lang="en-GB" sz="4000" i="1" err="1">
                <a:solidFill>
                  <a:srgbClr val="262626"/>
                </a:solidFill>
                <a:latin typeface="Poppins"/>
                <a:ea typeface="+mn-lt"/>
                <a:cs typeface="Arial" panose="020B0604020202020204"/>
              </a:rPr>
              <a:t>Carayannis</a:t>
            </a:r>
            <a:r>
              <a:rPr lang="en-GB" sz="4000" i="1">
                <a:solidFill>
                  <a:srgbClr val="262626"/>
                </a:solidFill>
                <a:latin typeface="Poppins"/>
                <a:ea typeface="+mn-lt"/>
                <a:cs typeface="Arial" panose="020B0604020202020204"/>
              </a:rPr>
              <a:t> and Campbell, 2012</a:t>
            </a:r>
            <a:r>
              <a:rPr lang="en-GB" sz="4000" i="1">
                <a:solidFill>
                  <a:srgbClr val="262626"/>
                </a:solidFill>
                <a:latin typeface="Arial" panose="020B0604020202020204"/>
                <a:ea typeface="+mn-lt"/>
                <a:cs typeface="Arial" panose="020B0604020202020204"/>
              </a:rPr>
              <a:t>).</a:t>
            </a:r>
            <a:endParaRPr lang="en-GB" sz="4000" i="1">
              <a:solidFill>
                <a:srgbClr val="262626"/>
              </a:solidFill>
              <a:latin typeface="Poppins"/>
              <a:ea typeface="+mn-ea"/>
              <a:cs typeface="Arial"/>
            </a:endParaRPr>
          </a:p>
          <a:p>
            <a:pPr defTabSz="1828800" eaLnBrk="1" fontAlgn="auto" hangingPunct="1">
              <a:spcBef>
                <a:spcPts val="0"/>
              </a:spcBef>
              <a:spcAft>
                <a:spcPts val="0"/>
              </a:spcAft>
              <a:defRPr/>
            </a:pPr>
            <a:endParaRPr lang="en-GB" sz="4000">
              <a:solidFill>
                <a:srgbClr val="262626"/>
              </a:solidFill>
              <a:latin typeface="Arial"/>
              <a:ea typeface="+mn-ea"/>
              <a:cs typeface="Arial"/>
            </a:endParaRPr>
          </a:p>
        </p:txBody>
      </p:sp>
      <p:sp>
        <p:nvSpPr>
          <p:cNvPr id="3" name="Slide Number Placeholder 2">
            <a:extLst>
              <a:ext uri="{FF2B5EF4-FFF2-40B4-BE49-F238E27FC236}">
                <a16:creationId xmlns:a16="http://schemas.microsoft.com/office/drawing/2014/main" id="{1A33B299-3581-49D3-804D-9963A49A2B7C}"/>
              </a:ext>
            </a:extLst>
          </p:cNvPr>
          <p:cNvSpPr>
            <a:spLocks noGrp="1"/>
          </p:cNvSpPr>
          <p:nvPr>
            <p:ph type="sldNum" sz="quarter" idx="4"/>
          </p:nvPr>
        </p:nvSpPr>
        <p:spPr>
          <a:xfrm>
            <a:off x="17760724" y="12712701"/>
            <a:ext cx="5486400" cy="730250"/>
          </a:xfrm>
          <a:prstGeom prst="rect">
            <a:avLst/>
          </a:prstGeom>
        </p:spPr>
        <p:txBody>
          <a:bodyPr vert="horz" lIns="91440" tIns="45720" rIns="91440" bIns="45720" rtlCol="0" anchor="ctr"/>
          <a:lstStyle>
            <a:defPPr>
              <a:defRPr lang="x-none"/>
            </a:defPPr>
            <a:lvl1pPr algn="r" defTabSz="825500" rtl="0" eaLnBrk="0" fontAlgn="base" hangingPunct="0">
              <a:spcBef>
                <a:spcPct val="0"/>
              </a:spcBef>
              <a:spcAft>
                <a:spcPct val="0"/>
              </a:spcAft>
              <a:defRPr sz="2400" kern="1200">
                <a:solidFill>
                  <a:schemeClr val="tx1">
                    <a:tint val="75000"/>
                  </a:schemeClr>
                </a:solidFill>
                <a:latin typeface="Poppins" pitchFamily="2" charset="77"/>
                <a:ea typeface="Poppins" charset="0"/>
                <a:cs typeface="Poppins" pitchFamily="2" charset="77"/>
                <a:sym typeface="Poppins" charset="0"/>
              </a:defRPr>
            </a:lvl1pPr>
            <a:lvl2pPr marL="457200" indent="-2286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2pPr>
            <a:lvl3pPr marL="914400" indent="-4572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3pPr>
            <a:lvl4pPr marL="1371600" indent="-6858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4pPr>
            <a:lvl5pPr marL="1828800" indent="-914400" algn="l" defTabSz="825500" rtl="0" eaLnBrk="0" fontAlgn="base" hangingPunct="0">
              <a:spcBef>
                <a:spcPct val="0"/>
              </a:spcBef>
              <a:spcAft>
                <a:spcPct val="0"/>
              </a:spcAft>
              <a:defRPr sz="2000" kern="1200">
                <a:solidFill>
                  <a:srgbClr val="74808C"/>
                </a:solidFill>
                <a:latin typeface="Poppins" charset="0"/>
                <a:ea typeface="Poppins" charset="0"/>
                <a:cs typeface="Poppins" charset="0"/>
                <a:sym typeface="Poppins" charset="0"/>
              </a:defRPr>
            </a:lvl5pPr>
            <a:lvl6pPr marL="2286000" algn="l" defTabSz="914400" rtl="0" eaLnBrk="1" latinLnBrk="0" hangingPunct="1">
              <a:defRPr sz="2000" kern="1200">
                <a:solidFill>
                  <a:srgbClr val="74808C"/>
                </a:solidFill>
                <a:latin typeface="Poppins" charset="0"/>
                <a:ea typeface="Poppins" charset="0"/>
                <a:cs typeface="Poppins" charset="0"/>
                <a:sym typeface="Poppins" charset="0"/>
              </a:defRPr>
            </a:lvl6pPr>
            <a:lvl7pPr marL="2743200" algn="l" defTabSz="914400" rtl="0" eaLnBrk="1" latinLnBrk="0" hangingPunct="1">
              <a:defRPr sz="2000" kern="1200">
                <a:solidFill>
                  <a:srgbClr val="74808C"/>
                </a:solidFill>
                <a:latin typeface="Poppins" charset="0"/>
                <a:ea typeface="Poppins" charset="0"/>
                <a:cs typeface="Poppins" charset="0"/>
                <a:sym typeface="Poppins" charset="0"/>
              </a:defRPr>
            </a:lvl7pPr>
            <a:lvl8pPr marL="3200400" algn="l" defTabSz="914400" rtl="0" eaLnBrk="1" latinLnBrk="0" hangingPunct="1">
              <a:defRPr sz="2000" kern="1200">
                <a:solidFill>
                  <a:srgbClr val="74808C"/>
                </a:solidFill>
                <a:latin typeface="Poppins" charset="0"/>
                <a:ea typeface="Poppins" charset="0"/>
                <a:cs typeface="Poppins" charset="0"/>
                <a:sym typeface="Poppins" charset="0"/>
              </a:defRPr>
            </a:lvl8pPr>
            <a:lvl9pPr marL="3657600" algn="l" defTabSz="914400" rtl="0" eaLnBrk="1" latinLnBrk="0" hangingPunct="1">
              <a:defRPr sz="2000" kern="1200">
                <a:solidFill>
                  <a:srgbClr val="74808C"/>
                </a:solidFill>
                <a:latin typeface="Poppins" charset="0"/>
                <a:ea typeface="Poppins" charset="0"/>
                <a:cs typeface="Poppins" charset="0"/>
                <a:sym typeface="Poppins" charset="0"/>
              </a:defRPr>
            </a:lvl9pPr>
          </a:lstStyle>
          <a:p>
            <a:pPr algn="r" defTabSz="1828800" eaLnBrk="1" fontAlgn="auto" hangingPunct="1">
              <a:spcBef>
                <a:spcPts val="0"/>
              </a:spcBef>
              <a:spcAft>
                <a:spcPts val="0"/>
              </a:spcAft>
              <a:defRPr/>
            </a:pPr>
            <a:fld id="{EBA74696-C0B8-9043-BFE1-D784E88565B4}" type="slidenum">
              <a:rPr lang="en-US" smtClean="0"/>
              <a:pPr algn="r" defTabSz="1828800" eaLnBrk="1" fontAlgn="auto" hangingPunct="1">
                <a:spcBef>
                  <a:spcPts val="0"/>
                </a:spcBef>
                <a:spcAft>
                  <a:spcPts val="0"/>
                </a:spcAft>
                <a:defRPr/>
              </a:pPr>
              <a:t>7</a:t>
            </a:fld>
            <a:endParaRPr lang="en-US" sz="2400">
              <a:solidFill>
                <a:srgbClr val="262626">
                  <a:tint val="75000"/>
                </a:srgbClr>
              </a:solidFill>
              <a:latin typeface="Poppins" pitchFamily="2" charset="77"/>
              <a:ea typeface="+mn-ea"/>
              <a:cs typeface="Poppins" pitchFamily="2" charset="77"/>
            </a:endParaRPr>
          </a:p>
        </p:txBody>
      </p:sp>
      <p:pic>
        <p:nvPicPr>
          <p:cNvPr id="4" name="Picture 2">
            <a:extLst>
              <a:ext uri="{FF2B5EF4-FFF2-40B4-BE49-F238E27FC236}">
                <a16:creationId xmlns:a16="http://schemas.microsoft.com/office/drawing/2014/main" id="{140BE7DB-7787-22E3-AEA6-CFF5CFB31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49467" y="599425"/>
            <a:ext cx="2683394" cy="16137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5981C6ED-FB1E-9197-635F-427B13CC9B79}"/>
              </a:ext>
            </a:extLst>
          </p:cNvPr>
          <p:cNvPicPr>
            <a:picLocks noChangeAspect="1"/>
          </p:cNvPicPr>
          <p:nvPr/>
        </p:nvPicPr>
        <p:blipFill>
          <a:blip r:embed="rId3"/>
          <a:stretch>
            <a:fillRect/>
          </a:stretch>
        </p:blipFill>
        <p:spPr>
          <a:xfrm>
            <a:off x="12195349" y="3327681"/>
            <a:ext cx="8752114" cy="8735366"/>
          </a:xfrm>
          <a:prstGeom prst="rect">
            <a:avLst/>
          </a:prstGeom>
        </p:spPr>
      </p:pic>
    </p:spTree>
    <p:extLst>
      <p:ext uri="{BB962C8B-B14F-4D97-AF65-F5344CB8AC3E}">
        <p14:creationId xmlns:p14="http://schemas.microsoft.com/office/powerpoint/2010/main" val="2876712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reen…">
            <a:extLst>
              <a:ext uri="{FF2B5EF4-FFF2-40B4-BE49-F238E27FC236}">
                <a16:creationId xmlns:a16="http://schemas.microsoft.com/office/drawing/2014/main" id="{BD3222F7-EA9F-46FE-89CC-B45FA46D1A82}"/>
              </a:ext>
            </a:extLst>
          </p:cNvPr>
          <p:cNvSpPr txBox="1"/>
          <p:nvPr/>
        </p:nvSpPr>
        <p:spPr>
          <a:xfrm>
            <a:off x="1017591" y="1607698"/>
            <a:ext cx="19619166" cy="1579920"/>
          </a:xfrm>
          <a:prstGeom prst="rect">
            <a:avLst/>
          </a:prstGeom>
          <a:ln w="3175">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a:pPr>
            <a:r>
              <a:rPr lang="fr-FR" sz="9600" b="1" spc="300" baseline="30000" err="1">
                <a:solidFill>
                  <a:srgbClr val="262626"/>
                </a:solidFill>
                <a:latin typeface="Poppins"/>
                <a:ea typeface="Open Sans"/>
                <a:cs typeface="Poppins"/>
              </a:rPr>
              <a:t>Ideas</a:t>
            </a:r>
            <a:r>
              <a:rPr lang="fr-FR" sz="9600" b="1" spc="300" baseline="30000">
                <a:solidFill>
                  <a:srgbClr val="262626"/>
                </a:solidFill>
                <a:latin typeface="Poppins"/>
                <a:ea typeface="Open Sans"/>
                <a:cs typeface="Poppins"/>
              </a:rPr>
              <a:t> </a:t>
            </a:r>
            <a:r>
              <a:rPr lang="fr-FR" sz="9600" b="1" spc="300" baseline="30000" err="1">
                <a:solidFill>
                  <a:srgbClr val="262626"/>
                </a:solidFill>
                <a:latin typeface="Poppins"/>
                <a:ea typeface="Open Sans"/>
                <a:cs typeface="Poppins"/>
              </a:rPr>
              <a:t>funded</a:t>
            </a:r>
            <a:endParaRPr lang="en-US" sz="9600">
              <a:solidFill>
                <a:srgbClr val="262626"/>
              </a:solidFill>
            </a:endParaRPr>
          </a:p>
        </p:txBody>
      </p:sp>
      <p:pic>
        <p:nvPicPr>
          <p:cNvPr id="10" name="Picture 4">
            <a:extLst>
              <a:ext uri="{FF2B5EF4-FFF2-40B4-BE49-F238E27FC236}">
                <a16:creationId xmlns:a16="http://schemas.microsoft.com/office/drawing/2014/main" id="{8AD5E7FE-8119-DBFF-B743-D7E3D31A6E04}"/>
              </a:ext>
            </a:extLst>
          </p:cNvPr>
          <p:cNvPicPr>
            <a:picLocks noChangeAspect="1"/>
          </p:cNvPicPr>
          <p:nvPr/>
        </p:nvPicPr>
        <p:blipFill rotWithShape="1">
          <a:blip r:embed="rId2"/>
          <a:srcRect r="24194"/>
          <a:stretch/>
        </p:blipFill>
        <p:spPr>
          <a:xfrm rot="4109890">
            <a:off x="19680319" y="7559416"/>
            <a:ext cx="4875914" cy="10865320"/>
          </a:xfrm>
          <a:prstGeom prst="rect">
            <a:avLst/>
          </a:prstGeom>
        </p:spPr>
      </p:pic>
      <p:pic>
        <p:nvPicPr>
          <p:cNvPr id="11" name="Picture 4">
            <a:extLst>
              <a:ext uri="{FF2B5EF4-FFF2-40B4-BE49-F238E27FC236}">
                <a16:creationId xmlns:a16="http://schemas.microsoft.com/office/drawing/2014/main" id="{2758CF9F-6EF9-496E-AAA8-E05D753B8E26}"/>
              </a:ext>
            </a:extLst>
          </p:cNvPr>
          <p:cNvPicPr>
            <a:picLocks noChangeAspect="1"/>
          </p:cNvPicPr>
          <p:nvPr/>
        </p:nvPicPr>
        <p:blipFill>
          <a:blip r:embed="rId2"/>
          <a:stretch>
            <a:fillRect/>
          </a:stretch>
        </p:blipFill>
        <p:spPr>
          <a:xfrm rot="20542044">
            <a:off x="18425399" y="9558959"/>
            <a:ext cx="4728894" cy="7988250"/>
          </a:xfrm>
          <a:prstGeom prst="rect">
            <a:avLst/>
          </a:prstGeom>
        </p:spPr>
      </p:pic>
      <p:pic>
        <p:nvPicPr>
          <p:cNvPr id="12" name="Picture 4">
            <a:extLst>
              <a:ext uri="{FF2B5EF4-FFF2-40B4-BE49-F238E27FC236}">
                <a16:creationId xmlns:a16="http://schemas.microsoft.com/office/drawing/2014/main" id="{9B5422BA-9B0E-5479-3349-E09209AD599F}"/>
              </a:ext>
            </a:extLst>
          </p:cNvPr>
          <p:cNvPicPr>
            <a:picLocks noChangeAspect="1"/>
          </p:cNvPicPr>
          <p:nvPr/>
        </p:nvPicPr>
        <p:blipFill>
          <a:blip r:embed="rId2"/>
          <a:stretch>
            <a:fillRect/>
          </a:stretch>
        </p:blipFill>
        <p:spPr>
          <a:xfrm rot="20542044">
            <a:off x="20299909" y="9335583"/>
            <a:ext cx="4728894" cy="7988250"/>
          </a:xfrm>
          <a:prstGeom prst="rect">
            <a:avLst/>
          </a:prstGeom>
        </p:spPr>
      </p:pic>
      <p:pic>
        <p:nvPicPr>
          <p:cNvPr id="13" name="Picture 4">
            <a:extLst>
              <a:ext uri="{FF2B5EF4-FFF2-40B4-BE49-F238E27FC236}">
                <a16:creationId xmlns:a16="http://schemas.microsoft.com/office/drawing/2014/main" id="{3EAAB409-7EDA-D787-5F02-8BCB1330A43F}"/>
              </a:ext>
            </a:extLst>
          </p:cNvPr>
          <p:cNvPicPr>
            <a:picLocks noChangeAspect="1"/>
          </p:cNvPicPr>
          <p:nvPr/>
        </p:nvPicPr>
        <p:blipFill>
          <a:blip r:embed="rId2"/>
          <a:stretch>
            <a:fillRect/>
          </a:stretch>
        </p:blipFill>
        <p:spPr>
          <a:xfrm rot="20542044">
            <a:off x="21474933" y="8114181"/>
            <a:ext cx="4728894" cy="7988250"/>
          </a:xfrm>
          <a:prstGeom prst="rect">
            <a:avLst/>
          </a:prstGeom>
        </p:spPr>
      </p:pic>
      <p:sp>
        <p:nvSpPr>
          <p:cNvPr id="14" name="Text Placeholder 3">
            <a:extLst>
              <a:ext uri="{FF2B5EF4-FFF2-40B4-BE49-F238E27FC236}">
                <a16:creationId xmlns:a16="http://schemas.microsoft.com/office/drawing/2014/main" id="{341A035F-96F0-2141-9D65-4281FCD252AB}"/>
              </a:ext>
            </a:extLst>
          </p:cNvPr>
          <p:cNvSpPr txBox="1">
            <a:spLocks/>
          </p:cNvSpPr>
          <p:nvPr/>
        </p:nvSpPr>
        <p:spPr>
          <a:xfrm>
            <a:off x="1017591" y="4886744"/>
            <a:ext cx="3881438" cy="6090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a:latin typeface="Poppins"/>
                <a:cs typeface="Poppins"/>
              </a:rPr>
              <a:t>Funded</a:t>
            </a:r>
            <a:endParaRPr lang="en-US" sz="3600"/>
          </a:p>
        </p:txBody>
      </p:sp>
      <p:sp>
        <p:nvSpPr>
          <p:cNvPr id="16" name="Text Placeholder 3">
            <a:extLst>
              <a:ext uri="{FF2B5EF4-FFF2-40B4-BE49-F238E27FC236}">
                <a16:creationId xmlns:a16="http://schemas.microsoft.com/office/drawing/2014/main" id="{65338533-9668-6F46-42B0-C44249F9C8D7}"/>
              </a:ext>
            </a:extLst>
          </p:cNvPr>
          <p:cNvSpPr txBox="1">
            <a:spLocks/>
          </p:cNvSpPr>
          <p:nvPr/>
        </p:nvSpPr>
        <p:spPr>
          <a:xfrm>
            <a:off x="1017588" y="6042640"/>
            <a:ext cx="4679138" cy="395520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Poppins"/>
                <a:cs typeface="Poppins"/>
              </a:rPr>
              <a:t>13 Innovation Teams funded in 2021 </a:t>
            </a:r>
          </a:p>
          <a:p>
            <a:r>
              <a:rPr lang="en-US">
                <a:latin typeface="Poppins"/>
                <a:cs typeface="Poppins"/>
              </a:rPr>
              <a:t>5 </a:t>
            </a:r>
            <a:r>
              <a:rPr lang="en-US" err="1">
                <a:latin typeface="Poppins"/>
                <a:cs typeface="Poppins"/>
              </a:rPr>
              <a:t>digitalisation</a:t>
            </a:r>
            <a:endParaRPr lang="en-US">
              <a:latin typeface="Poppins"/>
              <a:cs typeface="Poppins"/>
            </a:endParaRPr>
          </a:p>
          <a:p>
            <a:r>
              <a:rPr lang="en-US">
                <a:latin typeface="Poppins"/>
                <a:cs typeface="Poppins"/>
              </a:rPr>
              <a:t>4 energy efficiency</a:t>
            </a:r>
          </a:p>
          <a:p>
            <a:r>
              <a:rPr lang="en-US">
                <a:latin typeface="Poppins"/>
                <a:cs typeface="Poppins"/>
              </a:rPr>
              <a:t>2 mobility</a:t>
            </a:r>
          </a:p>
          <a:p>
            <a:r>
              <a:rPr lang="en-US">
                <a:latin typeface="Poppins"/>
                <a:cs typeface="Poppins"/>
              </a:rPr>
              <a:t>2 circular economy</a:t>
            </a:r>
            <a:endParaRPr lang="en-GB"/>
          </a:p>
        </p:txBody>
      </p:sp>
      <p:cxnSp>
        <p:nvCxnSpPr>
          <p:cNvPr id="17" name="Straight Connector 15">
            <a:extLst>
              <a:ext uri="{FF2B5EF4-FFF2-40B4-BE49-F238E27FC236}">
                <a16:creationId xmlns:a16="http://schemas.microsoft.com/office/drawing/2014/main" id="{430FE5CA-C95C-C5CC-C675-8E8D06C24FA6}"/>
              </a:ext>
            </a:extLst>
          </p:cNvPr>
          <p:cNvCxnSpPr>
            <a:cxnSpLocks/>
          </p:cNvCxnSpPr>
          <p:nvPr/>
        </p:nvCxnSpPr>
        <p:spPr>
          <a:xfrm flipV="1">
            <a:off x="1017591" y="5664762"/>
            <a:ext cx="3881438" cy="2470"/>
          </a:xfrm>
          <a:prstGeom prst="line">
            <a:avLst/>
          </a:prstGeom>
          <a:ln w="127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8" name="Rounded Rectangle 4">
            <a:extLst>
              <a:ext uri="{FF2B5EF4-FFF2-40B4-BE49-F238E27FC236}">
                <a16:creationId xmlns:a16="http://schemas.microsoft.com/office/drawing/2014/main" id="{8D785128-3660-5F2B-1F52-693A4BB9B24B}"/>
              </a:ext>
            </a:extLst>
          </p:cNvPr>
          <p:cNvSpPr/>
          <p:nvPr/>
        </p:nvSpPr>
        <p:spPr>
          <a:xfrm>
            <a:off x="6378785" y="3514860"/>
            <a:ext cx="3881438" cy="609056"/>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b="1">
                <a:solidFill>
                  <a:schemeClr val="accent2"/>
                </a:solidFill>
                <a:latin typeface="Poppins"/>
                <a:cs typeface="Arial"/>
              </a:rPr>
              <a:t>2022</a:t>
            </a:r>
          </a:p>
        </p:txBody>
      </p:sp>
      <p:sp>
        <p:nvSpPr>
          <p:cNvPr id="19" name="Rounded Rectangle 4">
            <a:extLst>
              <a:ext uri="{FF2B5EF4-FFF2-40B4-BE49-F238E27FC236}">
                <a16:creationId xmlns:a16="http://schemas.microsoft.com/office/drawing/2014/main" id="{33FCDAAB-53BF-4022-9BC0-FCFF3685A5B1}"/>
              </a:ext>
            </a:extLst>
          </p:cNvPr>
          <p:cNvSpPr/>
          <p:nvPr/>
        </p:nvSpPr>
        <p:spPr>
          <a:xfrm>
            <a:off x="1017591" y="3514860"/>
            <a:ext cx="3881438" cy="609056"/>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b="1">
                <a:solidFill>
                  <a:schemeClr val="accent2"/>
                </a:solidFill>
                <a:latin typeface="Poppins"/>
                <a:ea typeface="+mn-lt"/>
                <a:cs typeface="+mn-lt"/>
              </a:rPr>
              <a:t>2021</a:t>
            </a:r>
            <a:endParaRPr lang="en-US" sz="2400" b="1">
              <a:solidFill>
                <a:schemeClr val="accent2"/>
              </a:solidFill>
              <a:latin typeface="Poppins"/>
              <a:cs typeface="Poppins"/>
            </a:endParaRPr>
          </a:p>
        </p:txBody>
      </p:sp>
      <p:sp>
        <p:nvSpPr>
          <p:cNvPr id="21" name="Text Placeholder 3">
            <a:extLst>
              <a:ext uri="{FF2B5EF4-FFF2-40B4-BE49-F238E27FC236}">
                <a16:creationId xmlns:a16="http://schemas.microsoft.com/office/drawing/2014/main" id="{57880438-3801-9360-280D-8F655B6A8024}"/>
              </a:ext>
            </a:extLst>
          </p:cNvPr>
          <p:cNvSpPr txBox="1">
            <a:spLocks/>
          </p:cNvSpPr>
          <p:nvPr/>
        </p:nvSpPr>
        <p:spPr>
          <a:xfrm>
            <a:off x="6376284" y="6042640"/>
            <a:ext cx="4679138" cy="35541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Poppins"/>
                <a:cs typeface="Poppins"/>
              </a:rPr>
              <a:t>13 Innovation Teams funded in 2022</a:t>
            </a:r>
          </a:p>
          <a:p>
            <a:r>
              <a:rPr lang="en-US">
                <a:latin typeface="Poppins"/>
                <a:cs typeface="Poppins"/>
              </a:rPr>
              <a:t>3 circular economy</a:t>
            </a:r>
          </a:p>
          <a:p>
            <a:r>
              <a:rPr lang="en-US">
                <a:latin typeface="Poppins"/>
                <a:cs typeface="Poppins"/>
              </a:rPr>
              <a:t>2 </a:t>
            </a:r>
            <a:r>
              <a:rPr lang="en-US" err="1">
                <a:latin typeface="Poppins"/>
                <a:cs typeface="Poppins"/>
              </a:rPr>
              <a:t>digitalisation</a:t>
            </a:r>
            <a:endParaRPr lang="en-US">
              <a:latin typeface="Poppins"/>
              <a:cs typeface="Poppins"/>
            </a:endParaRPr>
          </a:p>
          <a:p>
            <a:r>
              <a:rPr lang="en-US">
                <a:latin typeface="Poppins"/>
                <a:cs typeface="Poppins"/>
              </a:rPr>
              <a:t>4 energy efficiency</a:t>
            </a:r>
          </a:p>
          <a:p>
            <a:r>
              <a:rPr lang="en-US">
                <a:latin typeface="Poppins"/>
                <a:cs typeface="Poppins"/>
              </a:rPr>
              <a:t>4 mobility</a:t>
            </a:r>
          </a:p>
        </p:txBody>
      </p:sp>
      <p:sp>
        <p:nvSpPr>
          <p:cNvPr id="26" name="Text Placeholder 3">
            <a:extLst>
              <a:ext uri="{FF2B5EF4-FFF2-40B4-BE49-F238E27FC236}">
                <a16:creationId xmlns:a16="http://schemas.microsoft.com/office/drawing/2014/main" id="{B48469CD-556D-D8DF-9755-97575D078526}"/>
              </a:ext>
            </a:extLst>
          </p:cNvPr>
          <p:cNvSpPr txBox="1">
            <a:spLocks/>
          </p:cNvSpPr>
          <p:nvPr/>
        </p:nvSpPr>
        <p:spPr>
          <a:xfrm>
            <a:off x="6378785" y="4889690"/>
            <a:ext cx="3881438" cy="6090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a:latin typeface="Poppins"/>
                <a:cs typeface="Poppins"/>
              </a:rPr>
              <a:t>Funded</a:t>
            </a:r>
            <a:endParaRPr lang="en-US" sz="3600"/>
          </a:p>
        </p:txBody>
      </p:sp>
      <p:sp>
        <p:nvSpPr>
          <p:cNvPr id="28" name="Text Placeholder 3">
            <a:extLst>
              <a:ext uri="{FF2B5EF4-FFF2-40B4-BE49-F238E27FC236}">
                <a16:creationId xmlns:a16="http://schemas.microsoft.com/office/drawing/2014/main" id="{0AA4CFEC-DFFB-0D1F-F389-77C29649C52A}"/>
              </a:ext>
            </a:extLst>
          </p:cNvPr>
          <p:cNvSpPr txBox="1">
            <a:spLocks/>
          </p:cNvSpPr>
          <p:nvPr/>
        </p:nvSpPr>
        <p:spPr>
          <a:xfrm>
            <a:off x="18166282" y="4869966"/>
            <a:ext cx="3881438" cy="6090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a:latin typeface="Poppins"/>
                <a:cs typeface="Poppins"/>
              </a:rPr>
              <a:t>Next sessions</a:t>
            </a:r>
            <a:endParaRPr lang="en-US" sz="3600"/>
          </a:p>
        </p:txBody>
      </p:sp>
      <p:sp>
        <p:nvSpPr>
          <p:cNvPr id="2" name="Text Placeholder 3">
            <a:extLst>
              <a:ext uri="{FF2B5EF4-FFF2-40B4-BE49-F238E27FC236}">
                <a16:creationId xmlns:a16="http://schemas.microsoft.com/office/drawing/2014/main" id="{CB93E65C-E261-370B-38F3-64AC4AFE4C30}"/>
              </a:ext>
            </a:extLst>
          </p:cNvPr>
          <p:cNvSpPr txBox="1">
            <a:spLocks/>
          </p:cNvSpPr>
          <p:nvPr/>
        </p:nvSpPr>
        <p:spPr>
          <a:xfrm>
            <a:off x="18163781" y="6037839"/>
            <a:ext cx="7362916" cy="362455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Poppins"/>
                <a:cs typeface="Poppins"/>
              </a:rPr>
              <a:t>14 ideas to be funded</a:t>
            </a:r>
          </a:p>
          <a:p>
            <a:pPr marL="0" indent="0">
              <a:buNone/>
            </a:pPr>
            <a:r>
              <a:rPr lang="en-US">
                <a:latin typeface="Poppins"/>
                <a:cs typeface="Poppins"/>
              </a:rPr>
              <a:t>Ideas evaluation deadlines</a:t>
            </a:r>
          </a:p>
          <a:p>
            <a:r>
              <a:rPr lang="en-US" b="1">
                <a:latin typeface="Poppins"/>
                <a:cs typeface="Poppins"/>
              </a:rPr>
              <a:t>February 5</a:t>
            </a:r>
          </a:p>
          <a:p>
            <a:r>
              <a:rPr lang="en-US" b="1">
                <a:latin typeface="Poppins"/>
                <a:cs typeface="Poppins"/>
              </a:rPr>
              <a:t>April 8 </a:t>
            </a:r>
          </a:p>
          <a:p>
            <a:r>
              <a:rPr lang="en-US" b="1">
                <a:latin typeface="Poppins"/>
                <a:cs typeface="Poppins"/>
              </a:rPr>
              <a:t>June 3</a:t>
            </a:r>
            <a:endParaRPr lang="en-US" b="1"/>
          </a:p>
        </p:txBody>
      </p:sp>
      <p:sp>
        <p:nvSpPr>
          <p:cNvPr id="3" name="Rounded Rectangle 4">
            <a:extLst>
              <a:ext uri="{FF2B5EF4-FFF2-40B4-BE49-F238E27FC236}">
                <a16:creationId xmlns:a16="http://schemas.microsoft.com/office/drawing/2014/main" id="{FFE1E2B0-EBF6-BD02-767E-BC7FAC1D4941}"/>
              </a:ext>
            </a:extLst>
          </p:cNvPr>
          <p:cNvSpPr/>
          <p:nvPr/>
        </p:nvSpPr>
        <p:spPr>
          <a:xfrm>
            <a:off x="18060548" y="3410994"/>
            <a:ext cx="3881438" cy="609056"/>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b="1">
                <a:solidFill>
                  <a:schemeClr val="accent2"/>
                </a:solidFill>
                <a:latin typeface="Poppins"/>
                <a:cs typeface="Arial"/>
              </a:rPr>
              <a:t>2024</a:t>
            </a:r>
          </a:p>
        </p:txBody>
      </p:sp>
      <p:sp>
        <p:nvSpPr>
          <p:cNvPr id="4" name="Text Placeholder 3">
            <a:extLst>
              <a:ext uri="{FF2B5EF4-FFF2-40B4-BE49-F238E27FC236}">
                <a16:creationId xmlns:a16="http://schemas.microsoft.com/office/drawing/2014/main" id="{6154CB2F-56FC-6BEA-3297-080CE7F4FAE1}"/>
              </a:ext>
            </a:extLst>
          </p:cNvPr>
          <p:cNvSpPr txBox="1">
            <a:spLocks/>
          </p:cNvSpPr>
          <p:nvPr/>
        </p:nvSpPr>
        <p:spPr>
          <a:xfrm>
            <a:off x="12304600" y="4948726"/>
            <a:ext cx="3881438" cy="6090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600" b="1">
                <a:latin typeface="Poppins"/>
                <a:cs typeface="Poppins"/>
              </a:rPr>
              <a:t>Funded</a:t>
            </a:r>
            <a:endParaRPr lang="en-US" sz="3600"/>
          </a:p>
        </p:txBody>
      </p:sp>
      <p:sp>
        <p:nvSpPr>
          <p:cNvPr id="5" name="Rounded Rectangle 4">
            <a:extLst>
              <a:ext uri="{FF2B5EF4-FFF2-40B4-BE49-F238E27FC236}">
                <a16:creationId xmlns:a16="http://schemas.microsoft.com/office/drawing/2014/main" id="{982A9B8B-185D-5AE5-0BDC-A9FDB721142C}"/>
              </a:ext>
            </a:extLst>
          </p:cNvPr>
          <p:cNvSpPr/>
          <p:nvPr/>
        </p:nvSpPr>
        <p:spPr>
          <a:xfrm>
            <a:off x="12198866" y="3489754"/>
            <a:ext cx="3881438" cy="609056"/>
          </a:xfrm>
          <a:prstGeom prst="roundRect">
            <a:avLst>
              <a:gd name="adj" fmla="val 50000"/>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2400" b="1">
                <a:solidFill>
                  <a:schemeClr val="accent2"/>
                </a:solidFill>
                <a:latin typeface="Poppins"/>
                <a:cs typeface="Arial"/>
              </a:rPr>
              <a:t>2023</a:t>
            </a:r>
          </a:p>
        </p:txBody>
      </p:sp>
      <p:sp>
        <p:nvSpPr>
          <p:cNvPr id="6" name="Text Placeholder 3">
            <a:extLst>
              <a:ext uri="{FF2B5EF4-FFF2-40B4-BE49-F238E27FC236}">
                <a16:creationId xmlns:a16="http://schemas.microsoft.com/office/drawing/2014/main" id="{498876E2-869E-8278-B8F9-3004663C0BC2}"/>
              </a:ext>
            </a:extLst>
          </p:cNvPr>
          <p:cNvSpPr txBox="1">
            <a:spLocks/>
          </p:cNvSpPr>
          <p:nvPr/>
        </p:nvSpPr>
        <p:spPr>
          <a:xfrm>
            <a:off x="12310472" y="6109898"/>
            <a:ext cx="4186573" cy="355415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atin typeface="Poppins"/>
                <a:cs typeface="Poppins"/>
              </a:rPr>
              <a:t>14 Innovation Teams funded in 2023</a:t>
            </a:r>
          </a:p>
          <a:p>
            <a:r>
              <a:rPr lang="en-US">
                <a:latin typeface="Poppins"/>
                <a:cs typeface="Poppins"/>
              </a:rPr>
              <a:t>5 circular economy</a:t>
            </a:r>
          </a:p>
          <a:p>
            <a:r>
              <a:rPr lang="en-US">
                <a:latin typeface="Poppins"/>
                <a:cs typeface="Poppins"/>
              </a:rPr>
              <a:t>3 </a:t>
            </a:r>
            <a:r>
              <a:rPr lang="en-US" err="1">
                <a:latin typeface="Poppins"/>
                <a:cs typeface="Poppins"/>
              </a:rPr>
              <a:t>digitalisation</a:t>
            </a:r>
            <a:endParaRPr lang="en-US">
              <a:latin typeface="Poppins"/>
              <a:cs typeface="Poppins"/>
            </a:endParaRPr>
          </a:p>
          <a:p>
            <a:r>
              <a:rPr lang="en-US">
                <a:latin typeface="Poppins"/>
                <a:cs typeface="Poppins"/>
              </a:rPr>
              <a:t>3 energy efficiency</a:t>
            </a:r>
          </a:p>
          <a:p>
            <a:r>
              <a:rPr lang="en-US">
                <a:latin typeface="Poppins"/>
                <a:cs typeface="Poppins"/>
              </a:rPr>
              <a:t>2 mobility</a:t>
            </a:r>
          </a:p>
          <a:p>
            <a:pPr marL="0" indent="0">
              <a:buNone/>
            </a:pPr>
            <a:endParaRPr lang="en-US">
              <a:latin typeface="Poppins"/>
              <a:cs typeface="Poppins"/>
            </a:endParaRPr>
          </a:p>
          <a:p>
            <a:pPr marL="0" indent="0">
              <a:buNone/>
            </a:pPr>
            <a:endParaRPr lang="en-US">
              <a:latin typeface="Poppins"/>
              <a:cs typeface="Poppins"/>
            </a:endParaRPr>
          </a:p>
        </p:txBody>
      </p:sp>
      <p:cxnSp>
        <p:nvCxnSpPr>
          <p:cNvPr id="15" name="Straight Connector 15">
            <a:extLst>
              <a:ext uri="{FF2B5EF4-FFF2-40B4-BE49-F238E27FC236}">
                <a16:creationId xmlns:a16="http://schemas.microsoft.com/office/drawing/2014/main" id="{B29B03DC-47F2-EBDC-262B-E4CFBD1DFC80}"/>
              </a:ext>
            </a:extLst>
          </p:cNvPr>
          <p:cNvCxnSpPr>
            <a:cxnSpLocks/>
          </p:cNvCxnSpPr>
          <p:nvPr/>
        </p:nvCxnSpPr>
        <p:spPr>
          <a:xfrm flipV="1">
            <a:off x="6378785" y="5710880"/>
            <a:ext cx="3881438" cy="2470"/>
          </a:xfrm>
          <a:prstGeom prst="line">
            <a:avLst/>
          </a:prstGeom>
          <a:ln w="127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5">
            <a:extLst>
              <a:ext uri="{FF2B5EF4-FFF2-40B4-BE49-F238E27FC236}">
                <a16:creationId xmlns:a16="http://schemas.microsoft.com/office/drawing/2014/main" id="{95A98EAD-8FAF-A728-254D-376D37A1CEBD}"/>
              </a:ext>
            </a:extLst>
          </p:cNvPr>
          <p:cNvCxnSpPr>
            <a:cxnSpLocks/>
          </p:cNvCxnSpPr>
          <p:nvPr/>
        </p:nvCxnSpPr>
        <p:spPr>
          <a:xfrm flipV="1">
            <a:off x="12463039" y="5716714"/>
            <a:ext cx="3881438" cy="2470"/>
          </a:xfrm>
          <a:prstGeom prst="line">
            <a:avLst/>
          </a:prstGeom>
          <a:ln w="127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15">
            <a:extLst>
              <a:ext uri="{FF2B5EF4-FFF2-40B4-BE49-F238E27FC236}">
                <a16:creationId xmlns:a16="http://schemas.microsoft.com/office/drawing/2014/main" id="{5017234E-2455-38B4-B282-B18D1931DA70}"/>
              </a:ext>
            </a:extLst>
          </p:cNvPr>
          <p:cNvCxnSpPr>
            <a:cxnSpLocks/>
          </p:cNvCxnSpPr>
          <p:nvPr/>
        </p:nvCxnSpPr>
        <p:spPr>
          <a:xfrm flipV="1">
            <a:off x="18163781" y="5690827"/>
            <a:ext cx="3881438" cy="2470"/>
          </a:xfrm>
          <a:prstGeom prst="line">
            <a:avLst/>
          </a:prstGeom>
          <a:ln w="12700">
            <a:solidFill>
              <a:schemeClr val="bg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659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reen…">
            <a:extLst>
              <a:ext uri="{FF2B5EF4-FFF2-40B4-BE49-F238E27FC236}">
                <a16:creationId xmlns:a16="http://schemas.microsoft.com/office/drawing/2014/main" id="{BD3222F7-EA9F-46FE-89CC-B45FA46D1A82}"/>
              </a:ext>
            </a:extLst>
          </p:cNvPr>
          <p:cNvSpPr txBox="1"/>
          <p:nvPr/>
        </p:nvSpPr>
        <p:spPr>
          <a:xfrm>
            <a:off x="749398" y="739895"/>
            <a:ext cx="19619166" cy="1087477"/>
          </a:xfrm>
          <a:prstGeom prst="rect">
            <a:avLst/>
          </a:prstGeom>
          <a:ln w="3175">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defRPr/>
            </a:pPr>
            <a:r>
              <a:rPr lang="en-029" sz="9600" b="1" spc="300" baseline="30000">
                <a:solidFill>
                  <a:srgbClr val="262626"/>
                </a:solidFill>
                <a:latin typeface="Poppins"/>
                <a:ea typeface="Open Sans"/>
                <a:cs typeface="Poppins"/>
              </a:rPr>
              <a:t>Innovation Teams funded in 2023</a:t>
            </a:r>
            <a:endParaRPr lang="en-029" sz="9600" b="1" spc="300" baseline="30000">
              <a:solidFill>
                <a:srgbClr val="262626"/>
              </a:solidFill>
              <a:ea typeface="Open Sans"/>
            </a:endParaRPr>
          </a:p>
        </p:txBody>
      </p:sp>
      <p:pic>
        <p:nvPicPr>
          <p:cNvPr id="2" name="Image 1" descr="Une image contenant texte, capture d’écran, femme, personne&#10;&#10;Description générée automatiquement">
            <a:extLst>
              <a:ext uri="{FF2B5EF4-FFF2-40B4-BE49-F238E27FC236}">
                <a16:creationId xmlns:a16="http://schemas.microsoft.com/office/drawing/2014/main" id="{68436881-B0FB-C9D4-5E23-9A9F58BDEC43}"/>
              </a:ext>
            </a:extLst>
          </p:cNvPr>
          <p:cNvPicPr>
            <a:picLocks noChangeAspect="1"/>
          </p:cNvPicPr>
          <p:nvPr/>
        </p:nvPicPr>
        <p:blipFill rotWithShape="1">
          <a:blip r:embed="rId3"/>
          <a:srcRect t="27961" r="153" b="329"/>
          <a:stretch/>
        </p:blipFill>
        <p:spPr>
          <a:xfrm>
            <a:off x="586733" y="1626358"/>
            <a:ext cx="19762704" cy="6585565"/>
          </a:xfrm>
          <a:prstGeom prst="rect">
            <a:avLst/>
          </a:prstGeom>
        </p:spPr>
      </p:pic>
      <p:pic>
        <p:nvPicPr>
          <p:cNvPr id="3" name="Image 2" descr="Une image contenant texte, Véhicule terrestre, véhicule, capture d’écran&#10;&#10;Description générée automatiquement">
            <a:extLst>
              <a:ext uri="{FF2B5EF4-FFF2-40B4-BE49-F238E27FC236}">
                <a16:creationId xmlns:a16="http://schemas.microsoft.com/office/drawing/2014/main" id="{DBC45553-A9A7-C8F2-CAB2-12BFE6A77CCC}"/>
              </a:ext>
            </a:extLst>
          </p:cNvPr>
          <p:cNvPicPr>
            <a:picLocks noChangeAspect="1"/>
          </p:cNvPicPr>
          <p:nvPr/>
        </p:nvPicPr>
        <p:blipFill>
          <a:blip r:embed="rId4"/>
          <a:stretch>
            <a:fillRect/>
          </a:stretch>
        </p:blipFill>
        <p:spPr>
          <a:xfrm>
            <a:off x="586792" y="5314475"/>
            <a:ext cx="19758782" cy="7213896"/>
          </a:xfrm>
          <a:prstGeom prst="rect">
            <a:avLst/>
          </a:prstGeom>
        </p:spPr>
      </p:pic>
      <p:pic>
        <p:nvPicPr>
          <p:cNvPr id="4" name="Image 3" descr="Une image contenant texte, capture d’écran&#10;&#10;Description générée automatiquement">
            <a:extLst>
              <a:ext uri="{FF2B5EF4-FFF2-40B4-BE49-F238E27FC236}">
                <a16:creationId xmlns:a16="http://schemas.microsoft.com/office/drawing/2014/main" id="{4CC0BAB9-1736-FAF0-3409-5883CF806EAA}"/>
              </a:ext>
            </a:extLst>
          </p:cNvPr>
          <p:cNvPicPr>
            <a:picLocks noChangeAspect="1"/>
          </p:cNvPicPr>
          <p:nvPr/>
        </p:nvPicPr>
        <p:blipFill rotWithShape="1">
          <a:blip r:embed="rId5"/>
          <a:srcRect l="-62" b="50485"/>
          <a:stretch/>
        </p:blipFill>
        <p:spPr>
          <a:xfrm>
            <a:off x="436531" y="9281496"/>
            <a:ext cx="20051452" cy="3884714"/>
          </a:xfrm>
          <a:prstGeom prst="rect">
            <a:avLst/>
          </a:prstGeom>
        </p:spPr>
      </p:pic>
      <p:sp>
        <p:nvSpPr>
          <p:cNvPr id="5" name="ZoneTexte 4">
            <a:extLst>
              <a:ext uri="{FF2B5EF4-FFF2-40B4-BE49-F238E27FC236}">
                <a16:creationId xmlns:a16="http://schemas.microsoft.com/office/drawing/2014/main" id="{FAC27969-914D-3615-A8B2-B8D10618DB77}"/>
              </a:ext>
            </a:extLst>
          </p:cNvPr>
          <p:cNvSpPr txBox="1"/>
          <p:nvPr/>
        </p:nvSpPr>
        <p:spPr>
          <a:xfrm>
            <a:off x="20724212" y="11970330"/>
            <a:ext cx="290246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2800" b="1">
                <a:latin typeface="Poppins"/>
                <a:cs typeface="Poppins"/>
                <a:hlinkClick r:id="rId6"/>
              </a:rPr>
              <a:t>descriptions</a:t>
            </a:r>
            <a:endParaRPr lang="fr-FR" sz="2800" b="1"/>
          </a:p>
        </p:txBody>
      </p:sp>
    </p:spTree>
    <p:extLst>
      <p:ext uri="{BB962C8B-B14F-4D97-AF65-F5344CB8AC3E}">
        <p14:creationId xmlns:p14="http://schemas.microsoft.com/office/powerpoint/2010/main" val="72266656"/>
      </p:ext>
    </p:extLst>
  </p:cSld>
  <p:clrMapOvr>
    <a:masterClrMapping/>
  </p:clrMapOvr>
</p:sld>
</file>

<file path=ppt/theme/theme1.xml><?xml version="1.0" encoding="utf-8"?>
<a:theme xmlns:a="http://schemas.openxmlformats.org/drawingml/2006/main" name="Office Theme">
  <a:themeElements>
    <a:clrScheme name="ell theme colours">
      <a:dk1>
        <a:srgbClr val="262626"/>
      </a:dk1>
      <a:lt1>
        <a:srgbClr val="808080"/>
      </a:lt1>
      <a:dk2>
        <a:srgbClr val="BFBFBF"/>
      </a:dk2>
      <a:lt2>
        <a:srgbClr val="E7E6E6"/>
      </a:lt2>
      <a:accent1>
        <a:srgbClr val="D8504C"/>
      </a:accent1>
      <a:accent2>
        <a:srgbClr val="F39200"/>
      </a:accent2>
      <a:accent3>
        <a:srgbClr val="F9DA41"/>
      </a:accent3>
      <a:accent4>
        <a:srgbClr val="61D0AC"/>
      </a:accent4>
      <a:accent5>
        <a:srgbClr val="15BBD1"/>
      </a:accent5>
      <a:accent6>
        <a:srgbClr val="7F50A3"/>
      </a:accent6>
      <a:hlink>
        <a:srgbClr val="13778E"/>
      </a:hlink>
      <a:folHlink>
        <a:srgbClr val="26262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CB941E3864FB4C981930C9FF0D35A1" ma:contentTypeVersion="19" ma:contentTypeDescription="Crée un document." ma:contentTypeScope="" ma:versionID="e72939f29616911f66190136288f1506">
  <xsd:schema xmlns:xsd="http://www.w3.org/2001/XMLSchema" xmlns:xs="http://www.w3.org/2001/XMLSchema" xmlns:p="http://schemas.microsoft.com/office/2006/metadata/properties" xmlns:ns2="09f66ba4-5c03-4834-b7f1-4d45b8ca60d0" xmlns:ns3="4a368fec-be62-4fb3-9253-fe830b7b31d0" targetNamespace="http://schemas.microsoft.com/office/2006/metadata/properties" ma:root="true" ma:fieldsID="35bf73655af80be2a5e60917e3be6fc8" ns2:_="" ns3:_="">
    <xsd:import namespace="09f66ba4-5c03-4834-b7f1-4d45b8ca60d0"/>
    <xsd:import namespace="4a368fec-be62-4fb3-9253-fe830b7b31d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66ba4-5c03-4834-b7f1-4d45b8ca60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e5965820-1b97-4994-ad5a-2b1f2cea3fc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368fec-be62-4fb3-9253-fe830b7b31d0"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0" nillable="true" ma:displayName="Taxonomy Catch All Column" ma:hidden="true" ma:list="{085e095c-fafb-4a91-9af7-5b39d381a992}" ma:internalName="TaxCatchAll" ma:showField="CatchAllData" ma:web="4a368fec-be62-4fb3-9253-fe830b7b31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4a368fec-be62-4fb3-9253-fe830b7b31d0">
      <UserInfo>
        <DisplayName>Zimmermann Fiona</DisplayName>
        <AccountId>10</AccountId>
        <AccountType/>
      </UserInfo>
    </SharedWithUsers>
    <TaxCatchAll xmlns="4a368fec-be62-4fb3-9253-fe830b7b31d0" xsi:nil="true"/>
    <lcf76f155ced4ddcb4097134ff3c332f xmlns="09f66ba4-5c03-4834-b7f1-4d45b8ca60d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EACFF35-A481-4FEF-BC11-25665DE5B2BC}">
  <ds:schemaRefs>
    <ds:schemaRef ds:uri="09f66ba4-5c03-4834-b7f1-4d45b8ca60d0"/>
    <ds:schemaRef ds:uri="4a368fec-be62-4fb3-9253-fe830b7b31d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F10BB36-8F1F-45E7-97BE-7B9C7383CC43}">
  <ds:schemaRefs>
    <ds:schemaRef ds:uri="http://schemas.microsoft.com/sharepoint/v3/contenttype/forms"/>
  </ds:schemaRefs>
</ds:datastoreItem>
</file>

<file path=customXml/itemProps3.xml><?xml version="1.0" encoding="utf-8"?>
<ds:datastoreItem xmlns:ds="http://schemas.openxmlformats.org/officeDocument/2006/customXml" ds:itemID="{C10A12C7-7A2D-461D-8461-FC624DDF8079}">
  <ds:schemaRefs>
    <ds:schemaRef ds:uri="09f66ba4-5c03-4834-b7f1-4d45b8ca60d0"/>
    <ds:schemaRef ds:uri="4a368fec-be62-4fb3-9253-fe830b7b31d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Personnalisé</PresentationFormat>
  <Slides>27</Slides>
  <Notes>2</Notes>
  <HiddenSlides>0</HiddenSlides>
  <ScaleCrop>false</ScaleCrop>
  <HeadingPairs>
    <vt:vector size="4" baseType="variant">
      <vt:variant>
        <vt:lpstr>Thème</vt:lpstr>
      </vt:variant>
      <vt:variant>
        <vt:i4>2</vt:i4>
      </vt:variant>
      <vt:variant>
        <vt:lpstr>Titres des diapositives</vt:lpstr>
      </vt:variant>
      <vt:variant>
        <vt:i4>27</vt:i4>
      </vt:variant>
    </vt:vector>
  </HeadingPairs>
  <TitlesOfParts>
    <vt:vector size="29" baseType="lpstr">
      <vt:lpstr>Office Theme</vt:lpstr>
      <vt:lpstr>Office Theme</vt:lpstr>
      <vt:lpstr>Innovation Booster  Living Labs for Decarbonisation</vt:lpstr>
      <vt:lpstr>Content</vt:lpstr>
      <vt:lpstr>The Innovation Booster  Living Labs for Decarbonisation</vt:lpstr>
      <vt:lpstr>Innovation Boosters: take part to open innovation in Switzerland</vt:lpstr>
      <vt:lpstr>Thematics of our  Innovation Booster Living Labs for Decarbonisation </vt:lpstr>
      <vt:lpstr>Our Network</vt:lpstr>
      <vt:lpstr>Quadruple Helix Model</vt:lpstr>
      <vt:lpstr>Présentation PowerPoint</vt:lpstr>
      <vt:lpstr>Présentation PowerPoint</vt:lpstr>
      <vt:lpstr>Our Innovation Process</vt:lpstr>
      <vt:lpstr>Présentation PowerPoint</vt:lpstr>
      <vt:lpstr>Ideas application</vt:lpstr>
      <vt:lpstr>Présentation PowerPoint</vt:lpstr>
      <vt:lpstr>What do you need to apply for the ideas funding? </vt:lpstr>
      <vt:lpstr>Implementation partner  Financement &amp; co-financement </vt:lpstr>
      <vt:lpstr>Présentation PowerPoint</vt:lpstr>
      <vt:lpstr>Présentation PowerPoint</vt:lpstr>
      <vt:lpstr>Présentation PowerPoint</vt:lpstr>
      <vt:lpstr>Présentation PowerPoint</vt:lpstr>
      <vt:lpstr>Check list - Application Form on HYPE  (via your living lab manager/ consultant) </vt:lpstr>
      <vt:lpstr>Ideas evaluation</vt:lpstr>
      <vt:lpstr>Présentation PowerPoint</vt:lpstr>
      <vt:lpstr>Criteria selection </vt:lpstr>
      <vt:lpstr>If you are successful</vt:lpstr>
      <vt:lpstr>Présentation PowerPoint</vt:lpstr>
      <vt:lpstr>Grant Agreement</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dc:creator>
  <cp:revision>47</cp:revision>
  <dcterms:modified xsi:type="dcterms:W3CDTF">2024-03-26T09:22:56Z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0x010100A7CB941E3864FB4C981930C9FF0D35A1</vt:lpwstr>
  </property>
  <property fmtid="{D5CDD505-2E9C-101B-9397-08002B2CF9AE}" pid="3" name="_AdHocReviewCycleID">
    <vt:i4>712698373</vt:i4>
  </property>
  <property fmtid="{D5CDD505-2E9C-101B-9397-08002B2CF9AE}" pid="4" name="_NewReviewCycle">
    <vt:lpwstr/>
  </property>
  <property fmtid="{D5CDD505-2E9C-101B-9397-08002B2CF9AE}" pid="5" name="_EmailSubject">
    <vt:lpwstr>Marketing Material</vt:lpwstr>
  </property>
  <property fmtid="{D5CDD505-2E9C-101B-9397-08002B2CF9AE}" pid="6" name="_AuthorEmail">
    <vt:lpwstr>fiona.zimmermann@hevs.ch</vt:lpwstr>
  </property>
  <property fmtid="{D5CDD505-2E9C-101B-9397-08002B2CF9AE}" pid="7" name="_AuthorEmailDisplayName">
    <vt:lpwstr>Fiona Zimmermann</vt:lpwstr>
  </property>
  <property fmtid="{D5CDD505-2E9C-101B-9397-08002B2CF9AE}" pid="8" name="MediaServiceImageTags">
    <vt:lpwstr/>
  </property>
</Properties>
</file>